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77" r:id="rId2"/>
    <p:sldId id="333" r:id="rId3"/>
    <p:sldId id="408" r:id="rId4"/>
    <p:sldId id="457" r:id="rId5"/>
    <p:sldId id="419" r:id="rId6"/>
    <p:sldId id="407" r:id="rId7"/>
    <p:sldId id="458" r:id="rId8"/>
    <p:sldId id="452" r:id="rId9"/>
    <p:sldId id="453" r:id="rId10"/>
    <p:sldId id="448" r:id="rId11"/>
    <p:sldId id="455" r:id="rId12"/>
    <p:sldId id="454" r:id="rId13"/>
    <p:sldId id="446" r:id="rId14"/>
    <p:sldId id="449" r:id="rId15"/>
    <p:sldId id="293" r:id="rId16"/>
    <p:sldId id="295" r:id="rId17"/>
    <p:sldId id="440" r:id="rId18"/>
  </p:sldIdLst>
  <p:sldSz cx="12192000" cy="6858000"/>
  <p:notesSz cx="6858000" cy="9144000"/>
  <p:embeddedFontLst>
    <p:embeddedFont>
      <p:font typeface="NanumGothic" pitchFamily="2" charset="-127"/>
      <p:regular r:id="rId21"/>
      <p:bold r:id="rId22"/>
    </p:embeddedFont>
    <p:embeddedFont>
      <p:font typeface="Poppins" panose="00000500000000000000" pitchFamily="2" charset="0"/>
      <p:regular r:id="rId23"/>
      <p:bold r:id="rId24"/>
      <p:italic r:id="rId25"/>
      <p:boldItalic r:id="rId26"/>
    </p:embeddedFont>
    <p:embeddedFont>
      <p:font typeface="Poppins Light" panose="00000400000000000000" pitchFamily="2" charset="0"/>
      <p:regular r:id="rId27"/>
      <p:italic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D1E5D"/>
    <a:srgbClr val="6585FF"/>
    <a:srgbClr val="263FFF"/>
    <a:srgbClr val="C7D9FF"/>
    <a:srgbClr val="000334"/>
    <a:srgbClr val="F3F6FC"/>
    <a:srgbClr val="182FA2"/>
    <a:srgbClr val="FF9999"/>
    <a:srgbClr val="41C992"/>
    <a:srgbClr val="DFFB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74" autoAdjust="0"/>
    <p:restoredTop sz="94660"/>
  </p:normalViewPr>
  <p:slideViewPr>
    <p:cSldViewPr snapToGrid="0">
      <p:cViewPr varScale="1">
        <p:scale>
          <a:sx n="76" d="100"/>
          <a:sy n="76" d="100"/>
        </p:scale>
        <p:origin x="45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29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247FDBB1-5EC9-40FD-9A36-D4E35C581F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663819-6E29-4FB7-BF1C-93C4B4D769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5FC5A-1932-4642-9CF8-618CD292DDF6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B6AF1716-40E8-4512-B252-D7362A0E949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EE3C99E-C3C0-40AD-AD91-8E96E8F586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986696-F86F-4066-9FDD-77F2B013FA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59248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A49F08-9100-4AF5-BC0A-FC6A093BE3CC}" type="datetimeFigureOut">
              <a:rPr lang="ko-KR" altLang="en-US" smtClean="0"/>
              <a:t>2021-11-01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FC7D2-309F-4B1D-AF63-DB3D4B54485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79335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9.png"/><Relationship Id="rId18" Type="http://schemas.openxmlformats.org/officeDocument/2006/relationships/image" Target="../media/image14.svg"/><Relationship Id="rId26" Type="http://schemas.openxmlformats.org/officeDocument/2006/relationships/image" Target="../media/image22.svg"/><Relationship Id="rId3" Type="http://schemas.openxmlformats.org/officeDocument/2006/relationships/image" Target="../media/image1.png"/><Relationship Id="rId21" Type="http://schemas.openxmlformats.org/officeDocument/2006/relationships/image" Target="../media/image17.png"/><Relationship Id="rId7" Type="http://schemas.openxmlformats.org/officeDocument/2006/relationships/image" Target="../media/image3.png"/><Relationship Id="rId12" Type="http://schemas.openxmlformats.org/officeDocument/2006/relationships/image" Target="../media/image8.svg"/><Relationship Id="rId17" Type="http://schemas.openxmlformats.org/officeDocument/2006/relationships/image" Target="../media/image13.png"/><Relationship Id="rId25" Type="http://schemas.openxmlformats.org/officeDocument/2006/relationships/image" Target="../media/image2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20" Type="http://schemas.openxmlformats.org/officeDocument/2006/relationships/image" Target="../media/image16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24" Type="http://schemas.openxmlformats.org/officeDocument/2006/relationships/image" Target="../media/image20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23" Type="http://schemas.openxmlformats.org/officeDocument/2006/relationships/image" Target="../media/image19.png"/><Relationship Id="rId28" Type="http://schemas.openxmlformats.org/officeDocument/2006/relationships/image" Target="../media/image24.svg"/><Relationship Id="rId10" Type="http://schemas.openxmlformats.org/officeDocument/2006/relationships/image" Target="../media/image6.svg"/><Relationship Id="rId19" Type="http://schemas.openxmlformats.org/officeDocument/2006/relationships/image" Target="../media/image15.png"/><Relationship Id="rId4" Type="http://schemas.openxmlformats.org/officeDocument/2006/relationships/image" Target="../media/image2.svg"/><Relationship Id="rId9" Type="http://schemas.openxmlformats.org/officeDocument/2006/relationships/image" Target="../media/image5.png"/><Relationship Id="rId14" Type="http://schemas.openxmlformats.org/officeDocument/2006/relationships/image" Target="../media/image10.svg"/><Relationship Id="rId22" Type="http://schemas.openxmlformats.org/officeDocument/2006/relationships/image" Target="../media/image18.svg"/><Relationship Id="rId27" Type="http://schemas.openxmlformats.org/officeDocument/2006/relationships/image" Target="../media/image23.png"/></Relationships>
</file>

<file path=ppt/slideLayouts/_rels/slideLayout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32.svg"/><Relationship Id="rId4" Type="http://schemas.openxmlformats.org/officeDocument/2006/relationships/image" Target="../media/image2.svg"/><Relationship Id="rId9" Type="http://schemas.openxmlformats.org/officeDocument/2006/relationships/image" Target="../media/image31.png"/></Relationships>
</file>

<file path=ppt/slideLayouts/_rels/slideLayout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svg"/><Relationship Id="rId13" Type="http://schemas.openxmlformats.org/officeDocument/2006/relationships/image" Target="../media/image17.png"/><Relationship Id="rId3" Type="http://schemas.openxmlformats.org/officeDocument/2006/relationships/image" Target="../media/image26.svg"/><Relationship Id="rId7" Type="http://schemas.openxmlformats.org/officeDocument/2006/relationships/image" Target="../media/image1.png"/><Relationship Id="rId12" Type="http://schemas.openxmlformats.org/officeDocument/2006/relationships/image" Target="../media/image28.svg"/><Relationship Id="rId2" Type="http://schemas.openxmlformats.org/officeDocument/2006/relationships/image" Target="../media/image25.png"/><Relationship Id="rId16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pptmon.com/" TargetMode="External"/><Relationship Id="rId11" Type="http://schemas.openxmlformats.org/officeDocument/2006/relationships/image" Target="../media/image27.png"/><Relationship Id="rId5" Type="http://schemas.openxmlformats.org/officeDocument/2006/relationships/image" Target="../media/image20.svg"/><Relationship Id="rId15" Type="http://schemas.openxmlformats.org/officeDocument/2006/relationships/image" Target="../media/image29.png"/><Relationship Id="rId10" Type="http://schemas.openxmlformats.org/officeDocument/2006/relationships/hyperlink" Target="http://www.pptmon.com/" TargetMode="External"/><Relationship Id="rId4" Type="http://schemas.openxmlformats.org/officeDocument/2006/relationships/image" Target="../media/image19.png"/><Relationship Id="rId9" Type="http://schemas.openxmlformats.org/officeDocument/2006/relationships/hyperlink" Target="https://pptmon.com/" TargetMode="External"/><Relationship Id="rId14" Type="http://schemas.openxmlformats.org/officeDocument/2006/relationships/image" Target="../media/image18.sv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19.png"/><Relationship Id="rId3" Type="http://schemas.openxmlformats.org/officeDocument/2006/relationships/image" Target="../media/image1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8.svg"/><Relationship Id="rId2" Type="http://schemas.openxmlformats.org/officeDocument/2006/relationships/image" Target="../media/image13.png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7.png"/><Relationship Id="rId5" Type="http://schemas.openxmlformats.org/officeDocument/2006/relationships/image" Target="../media/image1.png"/><Relationship Id="rId15" Type="http://schemas.openxmlformats.org/officeDocument/2006/relationships/image" Target="../media/image11.png"/><Relationship Id="rId10" Type="http://schemas.openxmlformats.org/officeDocument/2006/relationships/image" Target="../media/image6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5.png"/><Relationship Id="rId14" Type="http://schemas.openxmlformats.org/officeDocument/2006/relationships/image" Target="../media/image20.svg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png"/><Relationship Id="rId1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16.svg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2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3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33.pn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1.png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.png"/><Relationship Id="rId7" Type="http://schemas.openxmlformats.org/officeDocument/2006/relationships/image" Target="../media/image19.png"/><Relationship Id="rId12" Type="http://schemas.openxmlformats.org/officeDocument/2006/relationships/image" Target="../media/image26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12.svg"/><Relationship Id="rId4" Type="http://schemas.openxmlformats.org/officeDocument/2006/relationships/image" Target="../media/image2.svg"/><Relationship Id="rId9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1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7.svg"/><Relationship Id="rId1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17.png"/><Relationship Id="rId14" Type="http://schemas.openxmlformats.org/officeDocument/2006/relationships/image" Target="../media/image39.sv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4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2.svg"/><Relationship Id="rId9" Type="http://schemas.openxmlformats.org/officeDocument/2006/relationships/image" Target="../media/image25.png"/><Relationship Id="rId14" Type="http://schemas.openxmlformats.org/officeDocument/2006/relationships/image" Target="../media/image34.sv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44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5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34.sv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20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46.svg"/><Relationship Id="rId4" Type="http://schemas.openxmlformats.org/officeDocument/2006/relationships/image" Target="../media/image2.svg"/><Relationship Id="rId9" Type="http://schemas.openxmlformats.org/officeDocument/2006/relationships/image" Target="../media/image45.png"/><Relationship Id="rId14" Type="http://schemas.openxmlformats.org/officeDocument/2006/relationships/image" Target="../media/image12.sv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svg"/><Relationship Id="rId13" Type="http://schemas.openxmlformats.org/officeDocument/2006/relationships/image" Target="../media/image17.pn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28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3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2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29.png"/><Relationship Id="rId10" Type="http://schemas.openxmlformats.org/officeDocument/2006/relationships/image" Target="../media/image20.svg"/><Relationship Id="rId4" Type="http://schemas.openxmlformats.org/officeDocument/2006/relationships/image" Target="../media/image2.svg"/><Relationship Id="rId9" Type="http://schemas.openxmlformats.org/officeDocument/2006/relationships/image" Target="../media/image19.png"/><Relationship Id="rId14" Type="http://schemas.openxmlformats.org/officeDocument/2006/relationships/image" Target="../media/image18.svg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image" Target="../media/image5.png"/><Relationship Id="rId18" Type="http://schemas.openxmlformats.org/officeDocument/2006/relationships/image" Target="../media/image10.svg"/><Relationship Id="rId26" Type="http://schemas.openxmlformats.org/officeDocument/2006/relationships/image" Target="../media/image20.svg"/><Relationship Id="rId3" Type="http://schemas.openxmlformats.org/officeDocument/2006/relationships/image" Target="../media/image1.png"/><Relationship Id="rId21" Type="http://schemas.openxmlformats.org/officeDocument/2006/relationships/image" Target="../media/image13.png"/><Relationship Id="rId7" Type="http://schemas.openxmlformats.org/officeDocument/2006/relationships/image" Target="../media/image3.png"/><Relationship Id="rId12" Type="http://schemas.openxmlformats.org/officeDocument/2006/relationships/image" Target="../media/image18.svg"/><Relationship Id="rId17" Type="http://schemas.openxmlformats.org/officeDocument/2006/relationships/image" Target="../media/image9.png"/><Relationship Id="rId25" Type="http://schemas.openxmlformats.org/officeDocument/2006/relationships/image" Target="../media/image19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8.svg"/><Relationship Id="rId20" Type="http://schemas.openxmlformats.org/officeDocument/2006/relationships/image" Target="../media/image12.svg"/><Relationship Id="rId29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7.png"/><Relationship Id="rId24" Type="http://schemas.openxmlformats.org/officeDocument/2006/relationships/image" Target="../media/image16.svg"/><Relationship Id="rId32" Type="http://schemas.openxmlformats.org/officeDocument/2006/relationships/image" Target="../media/image32.sv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7.png"/><Relationship Id="rId23" Type="http://schemas.openxmlformats.org/officeDocument/2006/relationships/image" Target="../media/image15.png"/><Relationship Id="rId28" Type="http://schemas.openxmlformats.org/officeDocument/2006/relationships/image" Target="../media/image48.svg"/><Relationship Id="rId10" Type="http://schemas.openxmlformats.org/officeDocument/2006/relationships/image" Target="../media/image26.svg"/><Relationship Id="rId19" Type="http://schemas.openxmlformats.org/officeDocument/2006/relationships/image" Target="../media/image11.png"/><Relationship Id="rId31" Type="http://schemas.openxmlformats.org/officeDocument/2006/relationships/image" Target="../media/image31.png"/><Relationship Id="rId4" Type="http://schemas.openxmlformats.org/officeDocument/2006/relationships/image" Target="../media/image2.svg"/><Relationship Id="rId9" Type="http://schemas.openxmlformats.org/officeDocument/2006/relationships/image" Target="../media/image25.png"/><Relationship Id="rId14" Type="http://schemas.openxmlformats.org/officeDocument/2006/relationships/image" Target="../media/image6.svg"/><Relationship Id="rId22" Type="http://schemas.openxmlformats.org/officeDocument/2006/relationships/image" Target="../media/image14.svg"/><Relationship Id="rId27" Type="http://schemas.openxmlformats.org/officeDocument/2006/relationships/image" Target="../media/image47.png"/><Relationship Id="rId30" Type="http://schemas.openxmlformats.org/officeDocument/2006/relationships/image" Target="../media/image22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5" Type="http://schemas.openxmlformats.org/officeDocument/2006/relationships/hyperlink" Target="https://pptmon.com/" TargetMode="External"/><Relationship Id="rId4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svg"/><Relationship Id="rId13" Type="http://schemas.openxmlformats.org/officeDocument/2006/relationships/image" Target="../media/image19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8.sv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12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7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Relationship Id="rId14" Type="http://schemas.openxmlformats.org/officeDocument/2006/relationships/image" Target="../media/image20.svg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13" Type="http://schemas.openxmlformats.org/officeDocument/2006/relationships/image" Target="../media/image15.png"/><Relationship Id="rId1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svg"/><Relationship Id="rId1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20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1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19.png"/><Relationship Id="rId10" Type="http://schemas.openxmlformats.org/officeDocument/2006/relationships/image" Target="../media/image10.svg"/><Relationship Id="rId4" Type="http://schemas.openxmlformats.org/officeDocument/2006/relationships/image" Target="../media/image2.svg"/><Relationship Id="rId9" Type="http://schemas.openxmlformats.org/officeDocument/2006/relationships/image" Target="../media/image9.png"/><Relationship Id="rId14" Type="http://schemas.openxmlformats.org/officeDocument/2006/relationships/image" Target="../media/image16.svg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3" Type="http://schemas.openxmlformats.org/officeDocument/2006/relationships/image" Target="../media/image12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3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33.png"/><Relationship Id="rId5" Type="http://schemas.openxmlformats.org/officeDocument/2006/relationships/image" Target="../media/image1.png"/><Relationship Id="rId10" Type="http://schemas.openxmlformats.org/officeDocument/2006/relationships/image" Target="../media/image22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21.png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ptmon.com/" TargetMode="External"/><Relationship Id="rId13" Type="http://schemas.openxmlformats.org/officeDocument/2006/relationships/image" Target="../media/image25.png"/><Relationship Id="rId3" Type="http://schemas.openxmlformats.org/officeDocument/2006/relationships/image" Target="../media/image4.svg"/><Relationship Id="rId7" Type="http://schemas.openxmlformats.org/officeDocument/2006/relationships/hyperlink" Target="https://pptmon.com/" TargetMode="External"/><Relationship Id="rId12" Type="http://schemas.openxmlformats.org/officeDocument/2006/relationships/image" Target="../media/image1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.svg"/><Relationship Id="rId11" Type="http://schemas.openxmlformats.org/officeDocument/2006/relationships/image" Target="../media/image11.png"/><Relationship Id="rId5" Type="http://schemas.openxmlformats.org/officeDocument/2006/relationships/image" Target="../media/image1.png"/><Relationship Id="rId10" Type="http://schemas.openxmlformats.org/officeDocument/2006/relationships/image" Target="../media/image20.svg"/><Relationship Id="rId4" Type="http://schemas.openxmlformats.org/officeDocument/2006/relationships/hyperlink" Target="http://pptmon.com/" TargetMode="External"/><Relationship Id="rId9" Type="http://schemas.openxmlformats.org/officeDocument/2006/relationships/image" Target="../media/image19.png"/><Relationship Id="rId14" Type="http://schemas.openxmlformats.org/officeDocument/2006/relationships/image" Target="../media/image26.svg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38.png"/><Relationship Id="rId18" Type="http://schemas.openxmlformats.org/officeDocument/2006/relationships/image" Target="../media/image32.svg"/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12" Type="http://schemas.openxmlformats.org/officeDocument/2006/relationships/image" Target="../media/image37.svg"/><Relationship Id="rId17" Type="http://schemas.openxmlformats.org/officeDocument/2006/relationships/image" Target="../media/image31.png"/><Relationship Id="rId2" Type="http://schemas.openxmlformats.org/officeDocument/2006/relationships/hyperlink" Target="http://pptmon.com/" TargetMode="External"/><Relationship Id="rId16" Type="http://schemas.openxmlformats.org/officeDocument/2006/relationships/image" Target="../media/image41.sv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36.png"/><Relationship Id="rId5" Type="http://schemas.openxmlformats.org/officeDocument/2006/relationships/hyperlink" Target="https://pptmon.com/" TargetMode="External"/><Relationship Id="rId15" Type="http://schemas.openxmlformats.org/officeDocument/2006/relationships/image" Target="../media/image40.png"/><Relationship Id="rId10" Type="http://schemas.openxmlformats.org/officeDocument/2006/relationships/image" Target="../media/image18.svg"/><Relationship Id="rId4" Type="http://schemas.openxmlformats.org/officeDocument/2006/relationships/image" Target="../media/image2.svg"/><Relationship Id="rId9" Type="http://schemas.openxmlformats.org/officeDocument/2006/relationships/image" Target="../media/image17.png"/><Relationship Id="rId14" Type="http://schemas.openxmlformats.org/officeDocument/2006/relationships/image" Target="../media/image39.svg"/></Relationships>
</file>

<file path=ppt/slideLayouts/_rels/slideLayout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3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43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42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26.svg"/><Relationship Id="rId4" Type="http://schemas.openxmlformats.org/officeDocument/2006/relationships/image" Target="../media/image2.svg"/><Relationship Id="rId9" Type="http://schemas.openxmlformats.org/officeDocument/2006/relationships/image" Target="../media/image25.png"/><Relationship Id="rId14" Type="http://schemas.openxmlformats.org/officeDocument/2006/relationships/image" Target="../media/image34.sv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12" Type="http://schemas.openxmlformats.org/officeDocument/2006/relationships/image" Target="../media/image20.svg"/><Relationship Id="rId2" Type="http://schemas.openxmlformats.org/officeDocument/2006/relationships/hyperlink" Target="http://pptmon.com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pptmon.com/" TargetMode="External"/><Relationship Id="rId11" Type="http://schemas.openxmlformats.org/officeDocument/2006/relationships/image" Target="../media/image19.png"/><Relationship Id="rId5" Type="http://schemas.openxmlformats.org/officeDocument/2006/relationships/hyperlink" Target="https://pptmon.com/" TargetMode="External"/><Relationship Id="rId10" Type="http://schemas.openxmlformats.org/officeDocument/2006/relationships/image" Target="../media/image8.svg"/><Relationship Id="rId4" Type="http://schemas.openxmlformats.org/officeDocument/2006/relationships/image" Target="../media/image2.svg"/><Relationship Id="rId9" Type="http://schemas.openxmlformats.org/officeDocument/2006/relationships/image" Target="../media/image7.png"/><Relationship Id="rId1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">
            <a:hlinkClick r:id="rId2"/>
            <a:extLst>
              <a:ext uri="{FF2B5EF4-FFF2-40B4-BE49-F238E27FC236}">
                <a16:creationId xmlns:a16="http://schemas.microsoft.com/office/drawing/2014/main" id="{3F20D1BB-F245-46DE-BB9A-1F0427560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32" name="TextBox 31">
            <a:hlinkClick r:id="rId5"/>
            <a:extLst>
              <a:ext uri="{FF2B5EF4-FFF2-40B4-BE49-F238E27FC236}">
                <a16:creationId xmlns:a16="http://schemas.microsoft.com/office/drawing/2014/main" id="{2F7EE04F-88C8-4EA5-9C1F-348E59193934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23A83A06-7141-4D8B-A64F-EFAC34DFED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/>
        </p:blipFill>
        <p:spPr>
          <a:xfrm>
            <a:off x="-1" y="0"/>
            <a:ext cx="12192001" cy="102959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EC6F72B-4790-4D0D-92EA-689E7976CE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/>
        </p:blipFill>
        <p:spPr>
          <a:xfrm flipV="1">
            <a:off x="-1" y="5828410"/>
            <a:ext cx="12192001" cy="1029590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45CC8E9-A5FD-4080-9E27-27196242C138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008074"/>
            <a:ext cx="1453165" cy="820335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3CEE9C49-3128-4369-9375-1C2F4CA744F3}"/>
              </a:ext>
            </a:extLst>
          </p:cNvPr>
          <p:cNvGrpSpPr/>
          <p:nvPr userDrawn="1"/>
        </p:nvGrpSpPr>
        <p:grpSpPr>
          <a:xfrm>
            <a:off x="441868" y="214887"/>
            <a:ext cx="2117184" cy="2032349"/>
            <a:chOff x="889637" y="1672632"/>
            <a:chExt cx="3059971" cy="2947126"/>
          </a:xfrm>
        </p:grpSpPr>
        <p:pic>
          <p:nvPicPr>
            <p:cNvPr id="9" name="그래픽 8">
              <a:extLst>
                <a:ext uri="{FF2B5EF4-FFF2-40B4-BE49-F238E27FC236}">
                  <a16:creationId xmlns:a16="http://schemas.microsoft.com/office/drawing/2014/main" id="{9A58AF7D-CCDC-4951-8468-39E1907618D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62456" y="3267377"/>
              <a:ext cx="173442" cy="173442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E6C0528B-85E7-4FE3-8524-0F4B618D4BE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89637" y="2088437"/>
              <a:ext cx="2531320" cy="2531321"/>
            </a:xfrm>
            <a:prstGeom prst="rect">
              <a:avLst/>
            </a:prstGeom>
          </p:spPr>
        </p:pic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59DB8604-8746-4A29-845D-32E63E57B1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>
              <a:off x="2901923" y="1599974"/>
              <a:ext cx="975027" cy="1120343"/>
            </a:xfrm>
            <a:prstGeom prst="rect">
              <a:avLst/>
            </a:prstGeom>
          </p:spPr>
        </p:pic>
      </p:grpSp>
      <p:pic>
        <p:nvPicPr>
          <p:cNvPr id="25" name="그래픽 24">
            <a:extLst>
              <a:ext uri="{FF2B5EF4-FFF2-40B4-BE49-F238E27FC236}">
                <a16:creationId xmlns:a16="http://schemas.microsoft.com/office/drawing/2014/main" id="{D387563B-8FF8-4B64-9CE7-47177AEC6A1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0800000">
            <a:off x="11350657" y="1029590"/>
            <a:ext cx="841343" cy="85399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FEC1E2D4-5DDA-4AB7-BB76-8E0C0D5E8EC6}"/>
              </a:ext>
            </a:extLst>
          </p:cNvPr>
          <p:cNvGrpSpPr/>
          <p:nvPr userDrawn="1"/>
        </p:nvGrpSpPr>
        <p:grpSpPr>
          <a:xfrm>
            <a:off x="364068" y="1588"/>
            <a:ext cx="473052" cy="501627"/>
            <a:chOff x="1429812" y="3250285"/>
            <a:chExt cx="820335" cy="869888"/>
          </a:xfrm>
        </p:grpSpPr>
        <p:pic>
          <p:nvPicPr>
            <p:cNvPr id="8" name="그래픽 7">
              <a:extLst>
                <a:ext uri="{FF2B5EF4-FFF2-40B4-BE49-F238E27FC236}">
                  <a16:creationId xmlns:a16="http://schemas.microsoft.com/office/drawing/2014/main" id="{0400FCCD-63B4-48AA-B1EC-83497B5175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429812" y="3250285"/>
              <a:ext cx="820335" cy="869888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D4EFACC-9C58-446B-9120-9E37598E2B0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2027613" y="3250285"/>
              <a:ext cx="222534" cy="222534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E701E50-7910-436D-9F97-2065F746C7C1}"/>
              </a:ext>
            </a:extLst>
          </p:cNvPr>
          <p:cNvGrpSpPr/>
          <p:nvPr userDrawn="1"/>
        </p:nvGrpSpPr>
        <p:grpSpPr>
          <a:xfrm>
            <a:off x="8959069" y="57150"/>
            <a:ext cx="2394763" cy="1670050"/>
            <a:chOff x="1421842" y="2879808"/>
            <a:chExt cx="2742263" cy="1912388"/>
          </a:xfrm>
        </p:grpSpPr>
        <p:pic>
          <p:nvPicPr>
            <p:cNvPr id="39" name="그래픽 38">
              <a:extLst>
                <a:ext uri="{FF2B5EF4-FFF2-40B4-BE49-F238E27FC236}">
                  <a16:creationId xmlns:a16="http://schemas.microsoft.com/office/drawing/2014/main" id="{1D90C0DC-7264-4E8E-A345-A3D61566D7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2305459" y="2807150"/>
              <a:ext cx="975027" cy="1120343"/>
            </a:xfrm>
            <a:prstGeom prst="rect">
              <a:avLst/>
            </a:prstGeom>
          </p:spPr>
        </p:pic>
        <p:pic>
          <p:nvPicPr>
            <p:cNvPr id="33" name="그래픽 32">
              <a:extLst>
                <a:ext uri="{FF2B5EF4-FFF2-40B4-BE49-F238E27FC236}">
                  <a16:creationId xmlns:a16="http://schemas.microsoft.com/office/drawing/2014/main" id="{E93BDE24-0FD4-4678-8A82-9FEA483014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1421842" y="3390595"/>
              <a:ext cx="2742263" cy="1401601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A4340D0B-BB84-42EC-983D-CBAEF809E386}"/>
              </a:ext>
            </a:extLst>
          </p:cNvPr>
          <p:cNvGrpSpPr/>
          <p:nvPr userDrawn="1"/>
        </p:nvGrpSpPr>
        <p:grpSpPr>
          <a:xfrm rot="16200000" flipH="1">
            <a:off x="10553644" y="4952944"/>
            <a:ext cx="1657171" cy="1619541"/>
            <a:chOff x="2011929" y="2497052"/>
            <a:chExt cx="1657171" cy="1619541"/>
          </a:xfrm>
        </p:grpSpPr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51319F5D-B08D-4D75-8977-0B0812A698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2011929" y="2850933"/>
              <a:ext cx="1246909" cy="1265660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E65DF2DE-07D5-4565-8772-3AEF58F097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6200000">
              <a:off x="2621415" y="2424394"/>
              <a:ext cx="975027" cy="112034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7EBC639-C726-43C4-A1E3-22D2219788F9}"/>
              </a:ext>
            </a:extLst>
          </p:cNvPr>
          <p:cNvGrpSpPr/>
          <p:nvPr userDrawn="1"/>
        </p:nvGrpSpPr>
        <p:grpSpPr>
          <a:xfrm>
            <a:off x="1453166" y="4807203"/>
            <a:ext cx="2310048" cy="2050797"/>
            <a:chOff x="2609176" y="1926305"/>
            <a:chExt cx="2863023" cy="2541713"/>
          </a:xfrm>
        </p:grpSpPr>
        <p:pic>
          <p:nvPicPr>
            <p:cNvPr id="48" name="그래픽 47">
              <a:extLst>
                <a:ext uri="{FF2B5EF4-FFF2-40B4-BE49-F238E27FC236}">
                  <a16:creationId xmlns:a16="http://schemas.microsoft.com/office/drawing/2014/main" id="{17E0557F-BB5B-4505-AD13-5A681F034F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 rot="10800000">
              <a:off x="4225290" y="1926305"/>
              <a:ext cx="1246909" cy="1265660"/>
            </a:xfrm>
            <a:prstGeom prst="rect">
              <a:avLst/>
            </a:prstGeom>
          </p:spPr>
        </p:pic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44F5ECA5-DE8C-490A-8407-FC853A4F8B83}"/>
                </a:ext>
              </a:extLst>
            </p:cNvPr>
            <p:cNvGrpSpPr/>
            <p:nvPr userDrawn="1"/>
          </p:nvGrpSpPr>
          <p:grpSpPr>
            <a:xfrm>
              <a:off x="2609176" y="2848477"/>
              <a:ext cx="1657171" cy="1619541"/>
              <a:chOff x="2011929" y="2497052"/>
              <a:chExt cx="1657171" cy="1619541"/>
            </a:xfrm>
          </p:grpSpPr>
          <p:pic>
            <p:nvPicPr>
              <p:cNvPr id="51" name="그래픽 50">
                <a:extLst>
                  <a:ext uri="{FF2B5EF4-FFF2-40B4-BE49-F238E27FC236}">
                    <a16:creationId xmlns:a16="http://schemas.microsoft.com/office/drawing/2014/main" id="{A6D457EC-AD71-4C5D-83A3-F8F1F4957A3A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011929" y="2850933"/>
                <a:ext cx="1246909" cy="1265660"/>
              </a:xfrm>
              <a:prstGeom prst="rect">
                <a:avLst/>
              </a:prstGeom>
            </p:spPr>
          </p:pic>
          <p:pic>
            <p:nvPicPr>
              <p:cNvPr id="52" name="그래픽 51">
                <a:extLst>
                  <a:ext uri="{FF2B5EF4-FFF2-40B4-BE49-F238E27FC236}">
                    <a16:creationId xmlns:a16="http://schemas.microsoft.com/office/drawing/2014/main" id="{54B838FD-895A-4F09-85DF-F70CD669669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16200000">
                <a:off x="2621415" y="2424394"/>
                <a:ext cx="975027" cy="1120343"/>
              </a:xfrm>
              <a:prstGeom prst="rect">
                <a:avLst/>
              </a:prstGeom>
            </p:spPr>
          </p:pic>
        </p:grpSp>
      </p:grpSp>
      <p:pic>
        <p:nvPicPr>
          <p:cNvPr id="64" name="그래픽 63">
            <a:extLst>
              <a:ext uri="{FF2B5EF4-FFF2-40B4-BE49-F238E27FC236}">
                <a16:creationId xmlns:a16="http://schemas.microsoft.com/office/drawing/2014/main" id="{F7031434-8177-4EA5-AEAF-7D5F46D60AE7}"/>
              </a:ext>
            </a:extLst>
          </p:cNvPr>
          <p:cNvPicPr>
            <a:picLocks noChangeAspect="1"/>
          </p:cNvPicPr>
          <p:nvPr userDrawn="1"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913656" y="6347646"/>
            <a:ext cx="432000" cy="4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94878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377F8743-49CC-4CA0-8FC2-646D6982EA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H="1" flipV="1">
            <a:off x="0" y="5091937"/>
            <a:ext cx="1739898" cy="1766063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2100" y="0"/>
            <a:ext cx="1739900" cy="17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4184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PPTMON slide">
    <p:bg>
      <p:bgPr>
        <a:solidFill>
          <a:srgbClr val="C7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래픽 23">
            <a:extLst>
              <a:ext uri="{FF2B5EF4-FFF2-40B4-BE49-F238E27FC236}">
                <a16:creationId xmlns:a16="http://schemas.microsoft.com/office/drawing/2014/main" id="{76ECA85F-E389-4548-824B-AB92C8C304B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84073" y="174529"/>
            <a:ext cx="1377455" cy="1582749"/>
          </a:xfrm>
          <a:prstGeom prst="rect">
            <a:avLst/>
          </a:prstGeom>
        </p:spPr>
      </p:pic>
      <p:pic>
        <p:nvPicPr>
          <p:cNvPr id="25" name="그래픽 24">
            <a:extLst>
              <a:ext uri="{FF2B5EF4-FFF2-40B4-BE49-F238E27FC236}">
                <a16:creationId xmlns:a16="http://schemas.microsoft.com/office/drawing/2014/main" id="{729ABC3F-8D8C-4902-8FA3-979614B60B4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618133" y="3863387"/>
            <a:ext cx="2573868" cy="261257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C1724D-F7FF-4B4E-ADA4-6B03B2CE8C7D}"/>
              </a:ext>
            </a:extLst>
          </p:cNvPr>
          <p:cNvSpPr/>
          <p:nvPr userDrawn="1"/>
        </p:nvSpPr>
        <p:spPr>
          <a:xfrm>
            <a:off x="7868246" y="714515"/>
            <a:ext cx="3322139" cy="5428969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pic>
        <p:nvPicPr>
          <p:cNvPr id="8" name="Graphic 3">
            <a:hlinkClick r:id="rId6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9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10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FEFC6-A8D0-4447-9B28-2ED502755845}"/>
              </a:ext>
            </a:extLst>
          </p:cNvPr>
          <p:cNvGrpSpPr/>
          <p:nvPr userDrawn="1"/>
        </p:nvGrpSpPr>
        <p:grpSpPr>
          <a:xfrm>
            <a:off x="101601" y="88900"/>
            <a:ext cx="1574800" cy="1731703"/>
            <a:chOff x="101600" y="88900"/>
            <a:chExt cx="2076103" cy="2282952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76319D78-DFD2-45A3-A3E1-474FBEA008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1141524" y="88900"/>
              <a:ext cx="1036179" cy="1051761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3BCE8E23-3852-4DBA-BBA3-EF9ABE42CC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600" y="1310733"/>
              <a:ext cx="2076103" cy="1061119"/>
            </a:xfrm>
            <a:prstGeom prst="rect">
              <a:avLst/>
            </a:prstGeom>
          </p:spPr>
        </p:pic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ED91B11C-0053-471D-937A-62BF296434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73997" y="1245078"/>
              <a:ext cx="131309" cy="131309"/>
            </a:xfrm>
            <a:prstGeom prst="rect">
              <a:avLst/>
            </a:prstGeom>
          </p:spPr>
        </p:pic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C38154A8-2820-4015-8383-94882236F4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600" y="88900"/>
              <a:ext cx="738170" cy="848185"/>
            </a:xfrm>
            <a:prstGeom prst="rect">
              <a:avLst/>
            </a:prstGeom>
          </p:spPr>
        </p:pic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278E851B-13E7-4402-9286-611CC586255D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91443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래픽 15">
            <a:extLst>
              <a:ext uri="{FF2B5EF4-FFF2-40B4-BE49-F238E27FC236}">
                <a16:creationId xmlns:a16="http://schemas.microsoft.com/office/drawing/2014/main" id="{377F8743-49CC-4CA0-8FC2-646D6982EA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9705125" y="-11084"/>
            <a:ext cx="2475788" cy="25130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7A32C148-C2CC-4D88-B542-6631731E12ED}"/>
              </a:ext>
            </a:extLst>
          </p:cNvPr>
          <p:cNvSpPr/>
          <p:nvPr userDrawn="1"/>
        </p:nvSpPr>
        <p:spPr>
          <a:xfrm>
            <a:off x="7868246" y="714515"/>
            <a:ext cx="3322139" cy="5428969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F67BFA98-B55A-490F-9F98-783D652770D5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955325" y="5934324"/>
            <a:ext cx="1636226" cy="923676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D174DA7-D8E5-457D-887A-F5F4AA8B175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55325" y="5606987"/>
            <a:ext cx="250567" cy="250567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8FDFB4E-513C-48A1-842D-FF5EB244BCE7}"/>
              </a:ext>
            </a:extLst>
          </p:cNvPr>
          <p:cNvGrpSpPr/>
          <p:nvPr userDrawn="1"/>
        </p:nvGrpSpPr>
        <p:grpSpPr>
          <a:xfrm>
            <a:off x="111230" y="4848281"/>
            <a:ext cx="2167527" cy="1960258"/>
            <a:chOff x="2609176" y="1878771"/>
            <a:chExt cx="2863023" cy="2589247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4273860E-32D6-493A-88C1-9F90F680A2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10800000">
              <a:off x="4225290" y="1878771"/>
              <a:ext cx="1246909" cy="1265660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37E8FB4-1134-4CD9-BF08-EDF69763F984}"/>
                </a:ext>
              </a:extLst>
            </p:cNvPr>
            <p:cNvGrpSpPr/>
            <p:nvPr userDrawn="1"/>
          </p:nvGrpSpPr>
          <p:grpSpPr>
            <a:xfrm>
              <a:off x="2609176" y="2848477"/>
              <a:ext cx="1657171" cy="1619541"/>
              <a:chOff x="2011929" y="2497052"/>
              <a:chExt cx="1657171" cy="1619541"/>
            </a:xfrm>
          </p:grpSpPr>
          <p:pic>
            <p:nvPicPr>
              <p:cNvPr id="37" name="그래픽 36">
                <a:extLst>
                  <a:ext uri="{FF2B5EF4-FFF2-40B4-BE49-F238E27FC236}">
                    <a16:creationId xmlns:a16="http://schemas.microsoft.com/office/drawing/2014/main" id="{26991644-8FC0-42CE-9979-804824D0A2B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11929" y="2850933"/>
                <a:ext cx="1246909" cy="1265660"/>
              </a:xfrm>
              <a:prstGeom prst="rect">
                <a:avLst/>
              </a:prstGeom>
            </p:spPr>
          </p:pic>
          <p:pic>
            <p:nvPicPr>
              <p:cNvPr id="38" name="그래픽 37">
                <a:extLst>
                  <a:ext uri="{FF2B5EF4-FFF2-40B4-BE49-F238E27FC236}">
                    <a16:creationId xmlns:a16="http://schemas.microsoft.com/office/drawing/2014/main" id="{C8CFAB5E-72EE-4D6B-B909-6287E602B4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16200000">
                <a:off x="2621415" y="2424394"/>
                <a:ext cx="975027" cy="1120343"/>
              </a:xfrm>
              <a:prstGeom prst="rect">
                <a:avLst/>
              </a:prstGeom>
            </p:spPr>
          </p:pic>
        </p:grpSp>
      </p:grp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FF6C04E6-7764-428F-B237-1ADAAD53D717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8085831" y="945499"/>
            <a:ext cx="2886970" cy="288861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29606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PPTMON slide">
    <p:bg>
      <p:bgPr>
        <a:solidFill>
          <a:srgbClr val="0D1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2779FC-9DC9-48DD-AE72-ADD5BCFEE8BE}"/>
              </a:ext>
            </a:extLst>
          </p:cNvPr>
          <p:cNvGrpSpPr/>
          <p:nvPr userDrawn="1"/>
        </p:nvGrpSpPr>
        <p:grpSpPr>
          <a:xfrm>
            <a:off x="10489315" y="206926"/>
            <a:ext cx="1488190" cy="1430448"/>
            <a:chOff x="883517" y="1672632"/>
            <a:chExt cx="3066091" cy="2947126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3FF2F91-5B40-4D27-9DA0-5B6EC5AF87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2456" y="3267377"/>
              <a:ext cx="173442" cy="173442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A40182F-2314-4947-B701-ABDCBACF1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3517" y="2088438"/>
              <a:ext cx="2531320" cy="2531320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ED4F8287-0DE1-4B0B-82D1-77EF81DE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2901923" y="1599974"/>
              <a:ext cx="975027" cy="112034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5EC40A-10EF-43FA-A7AB-95FEEDE7846E}"/>
              </a:ext>
            </a:extLst>
          </p:cNvPr>
          <p:cNvGrpSpPr/>
          <p:nvPr userDrawn="1"/>
        </p:nvGrpSpPr>
        <p:grpSpPr>
          <a:xfrm>
            <a:off x="157010" y="6096326"/>
            <a:ext cx="621056" cy="621056"/>
            <a:chOff x="1429812" y="3299838"/>
            <a:chExt cx="820335" cy="820335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2B57E940-230C-43E8-8353-C11CC3038D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D174DA7-D8E5-457D-887A-F5F4AA8B1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71A379-1FDA-474C-A5EE-DE7703BE6211}"/>
              </a:ext>
            </a:extLst>
          </p:cNvPr>
          <p:cNvGrpSpPr/>
          <p:nvPr userDrawn="1"/>
        </p:nvGrpSpPr>
        <p:grpSpPr>
          <a:xfrm>
            <a:off x="214495" y="208823"/>
            <a:ext cx="1254605" cy="1226116"/>
            <a:chOff x="2011929" y="2497052"/>
            <a:chExt cx="1657171" cy="1619541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0907C11-8790-470E-8DA5-E3D15EEDF5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11929" y="2850933"/>
              <a:ext cx="1246909" cy="1265660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85D9A8F6-6C2B-4FF0-8034-900760BB38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6200000">
              <a:off x="2621415" y="2424394"/>
              <a:ext cx="975027" cy="1120343"/>
            </a:xfrm>
            <a:prstGeom prst="rect">
              <a:avLst/>
            </a:prstGeom>
          </p:spPr>
        </p:pic>
      </p:grpSp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33724" y="6096326"/>
            <a:ext cx="493964" cy="493964"/>
          </a:xfrm>
          <a:prstGeom prst="rect">
            <a:avLst/>
          </a:prstGeom>
        </p:spPr>
      </p:pic>
      <p:sp>
        <p:nvSpPr>
          <p:cNvPr id="16" name="그림 개체 틀 2">
            <a:extLst>
              <a:ext uri="{FF2B5EF4-FFF2-40B4-BE49-F238E27FC236}">
                <a16:creationId xmlns:a16="http://schemas.microsoft.com/office/drawing/2014/main" id="{B4BDBD84-F3DF-43A4-A55F-198FD4325B5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943723" y="1661636"/>
            <a:ext cx="1491254" cy="1492106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20" name="그림 개체 틀 2">
            <a:extLst>
              <a:ext uri="{FF2B5EF4-FFF2-40B4-BE49-F238E27FC236}">
                <a16:creationId xmlns:a16="http://schemas.microsoft.com/office/drawing/2014/main" id="{E09E223E-4659-4165-84DB-9EEFAEC6236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7164034" y="1334587"/>
            <a:ext cx="1992666" cy="1993804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426293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PPTMON slide">
    <p:bg>
      <p:bgPr>
        <a:solidFill>
          <a:srgbClr val="263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ED4F8287-0DE1-4B0B-82D1-77EF81DE6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126803" y="5774350"/>
            <a:ext cx="901909" cy="1036329"/>
          </a:xfrm>
          <a:prstGeom prst="rect">
            <a:avLst/>
          </a:prstGeom>
        </p:spPr>
      </p:pic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7E8FD84E-E3E9-46BA-8C22-263BC2602B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792223" cy="1819175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5780" y="195183"/>
            <a:ext cx="493964" cy="493964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F5F71CEE-438D-4B7C-AD44-29AD097B5DE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247995" y="5899799"/>
            <a:ext cx="944005" cy="958201"/>
          </a:xfrm>
          <a:prstGeom prst="rect">
            <a:avLst/>
          </a:prstGeom>
        </p:spPr>
      </p:pic>
      <p:sp>
        <p:nvSpPr>
          <p:cNvPr id="10" name="그림 개체 틀 2">
            <a:extLst>
              <a:ext uri="{FF2B5EF4-FFF2-40B4-BE49-F238E27FC236}">
                <a16:creationId xmlns:a16="http://schemas.microsoft.com/office/drawing/2014/main" id="{A1F72EBD-A4CB-48E5-B3FD-3F84AB4710C9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670315" y="779942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1" name="그림 개체 틀 2">
            <a:extLst>
              <a:ext uri="{FF2B5EF4-FFF2-40B4-BE49-F238E27FC236}">
                <a16:creationId xmlns:a16="http://schemas.microsoft.com/office/drawing/2014/main" id="{7604B1EF-8098-4039-AF5B-C108106F2708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819901" y="779942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2" name="그림 개체 틀 2">
            <a:extLst>
              <a:ext uri="{FF2B5EF4-FFF2-40B4-BE49-F238E27FC236}">
                <a16:creationId xmlns:a16="http://schemas.microsoft.com/office/drawing/2014/main" id="{CE3D67B7-E415-4E96-8A14-09042A33DD6C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1670315" y="3883716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13" name="그림 개체 틀 2">
            <a:extLst>
              <a:ext uri="{FF2B5EF4-FFF2-40B4-BE49-F238E27FC236}">
                <a16:creationId xmlns:a16="http://schemas.microsoft.com/office/drawing/2014/main" id="{E5933474-57D1-457E-9C76-0ED8F6F4760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819901" y="3883716"/>
            <a:ext cx="1307340" cy="1308087"/>
          </a:xfrm>
          <a:prstGeom prst="ellipse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0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6265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729ABC3F-8D8C-4902-8FA3-979614B60B4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flipV="1">
            <a:off x="11220365" y="0"/>
            <a:ext cx="971635" cy="98624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0907C11-8790-470E-8DA5-E3D15EEDF596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0" y="5867609"/>
            <a:ext cx="975718" cy="99039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5D9A8F6-6C2B-4FF0-8034-900760BB38B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6200000">
            <a:off x="486828" y="5505756"/>
            <a:ext cx="738170" cy="84818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76ECA85F-E389-4548-824B-AB92C8C304BD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247994" y="415101"/>
            <a:ext cx="738170" cy="848186"/>
          </a:xfrm>
          <a:prstGeom prst="rect">
            <a:avLst/>
          </a:prstGeom>
        </p:spPr>
      </p:pic>
      <p:sp>
        <p:nvSpPr>
          <p:cNvPr id="10" name="그림 개체 틀 11">
            <a:extLst>
              <a:ext uri="{FF2B5EF4-FFF2-40B4-BE49-F238E27FC236}">
                <a16:creationId xmlns:a16="http://schemas.microsoft.com/office/drawing/2014/main" id="{1E16321A-4DD4-46A2-8450-CFCEC41FE78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048152" y="748842"/>
            <a:ext cx="2422446" cy="5256000"/>
          </a:xfrm>
          <a:prstGeom prst="roundRect">
            <a:avLst>
              <a:gd name="adj" fmla="val 14137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 marL="228600" marR="0" indent="-22860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6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543682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PPTMON slide">
    <p:bg>
      <p:bgPr>
        <a:solidFill>
          <a:srgbClr val="C7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B2C75B-9518-456D-9D9E-822520EC772A}"/>
              </a:ext>
            </a:extLst>
          </p:cNvPr>
          <p:cNvGrpSpPr/>
          <p:nvPr userDrawn="1"/>
        </p:nvGrpSpPr>
        <p:grpSpPr>
          <a:xfrm>
            <a:off x="0" y="5540130"/>
            <a:ext cx="1889756" cy="1317870"/>
            <a:chOff x="1421842" y="2879808"/>
            <a:chExt cx="2742263" cy="1912388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13748B0D-E9DD-48C5-885F-C15ADA473D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2305459" y="2807150"/>
              <a:ext cx="975027" cy="1120343"/>
            </a:xfrm>
            <a:prstGeom prst="rect">
              <a:avLst/>
            </a:prstGeom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D78AE805-0BBF-4E17-939C-4672756BD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21842" y="3390595"/>
              <a:ext cx="2742263" cy="140160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9DE91D-47F3-4FB5-ADAA-52974FCCC24B}"/>
              </a:ext>
            </a:extLst>
          </p:cNvPr>
          <p:cNvGrpSpPr/>
          <p:nvPr userDrawn="1"/>
        </p:nvGrpSpPr>
        <p:grpSpPr>
          <a:xfrm>
            <a:off x="10079088" y="-1"/>
            <a:ext cx="2112911" cy="2030931"/>
            <a:chOff x="10488531" y="0"/>
            <a:chExt cx="1703468" cy="1637374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3FF2F91-5B40-4D27-9DA0-5B6EC5AF87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 flipV="1">
              <a:off x="11440639" y="654999"/>
              <a:ext cx="96361" cy="96361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A40182F-2314-4947-B701-ABDCBACF1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 flipV="1">
              <a:off x="10785640" y="0"/>
              <a:ext cx="1406359" cy="1406359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ED4F8287-0DE1-4B0B-82D1-77EF81DE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 flipH="1" flipV="1">
              <a:off x="10528898" y="1055298"/>
              <a:ext cx="541709" cy="622444"/>
            </a:xfrm>
            <a:prstGeom prst="rect">
              <a:avLst/>
            </a:prstGeom>
          </p:spPr>
        </p:pic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D2E60C4E-1002-4A8F-8594-CC4CA24956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681157" y="912395"/>
              <a:ext cx="493964" cy="493964"/>
            </a:xfrm>
            <a:prstGeom prst="rect">
              <a:avLst/>
            </a:prstGeom>
          </p:spPr>
        </p:pic>
      </p:grpSp>
      <p:sp>
        <p:nvSpPr>
          <p:cNvPr id="12" name="그림 개체 틀 5">
            <a:extLst>
              <a:ext uri="{FF2B5EF4-FFF2-40B4-BE49-F238E27FC236}">
                <a16:creationId xmlns:a16="http://schemas.microsoft.com/office/drawing/2014/main" id="{5A349B19-10C0-42A4-B122-7272D2E263EC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1388257" y="715953"/>
            <a:ext cx="3997870" cy="5332422"/>
          </a:xfrm>
          <a:prstGeom prst="roundRect">
            <a:avLst>
              <a:gd name="adj" fmla="val 1370"/>
            </a:avLst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829451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PPTMON slide">
    <p:bg>
      <p:bgPr>
        <a:solidFill>
          <a:srgbClr val="263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76319D78-DFD2-45A3-A3E1-474FBEA008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190103" y="158588"/>
            <a:ext cx="1036179" cy="1051761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C38154A8-2820-4015-8383-94882236F47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79" y="158588"/>
            <a:ext cx="738170" cy="84818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7BFA98-B55A-490F-9F98-783D652770D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10368155" y="0"/>
            <a:ext cx="1823845" cy="102959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1606155" y="782608"/>
            <a:ext cx="493964" cy="493964"/>
          </a:xfrm>
          <a:prstGeom prst="rect">
            <a:avLst/>
          </a:prstGeom>
        </p:spPr>
      </p:pic>
      <p:sp>
        <p:nvSpPr>
          <p:cNvPr id="13" name="그림 개체 틀 8">
            <a:extLst>
              <a:ext uri="{FF2B5EF4-FFF2-40B4-BE49-F238E27FC236}">
                <a16:creationId xmlns:a16="http://schemas.microsoft.com/office/drawing/2014/main" id="{B0765CAE-8BC1-43DF-AB40-BAE62410968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796206" y="1325444"/>
            <a:ext cx="5209432" cy="32227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/>
            </a:bgClr>
          </a:pattFill>
        </p:spPr>
        <p:txBody>
          <a:bodyPr tIns="1152000" anchor="ctr" anchorCtr="1"/>
          <a:lstStyle>
            <a:lvl1pPr>
              <a:defRPr lang="ko-KR" altLang="en-US" sz="1600" dirty="0"/>
            </a:lvl1pPr>
          </a:lstStyle>
          <a:p>
            <a:pPr marR="0" lvl="0" fontAlgn="auto">
              <a:spcAft>
                <a:spcPts val="0"/>
              </a:spcAft>
              <a:buClrTx/>
              <a:buSzTx/>
              <a:tabLst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1812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PPTMON slide">
    <p:bg>
      <p:bgPr>
        <a:solidFill>
          <a:srgbClr val="0D1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5EC40A-10EF-43FA-A7AB-95FEEDE7846E}"/>
              </a:ext>
            </a:extLst>
          </p:cNvPr>
          <p:cNvGrpSpPr/>
          <p:nvPr userDrawn="1"/>
        </p:nvGrpSpPr>
        <p:grpSpPr>
          <a:xfrm>
            <a:off x="0" y="0"/>
            <a:ext cx="1423762" cy="1423762"/>
            <a:chOff x="1429812" y="3299838"/>
            <a:chExt cx="820335" cy="820335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2B57E940-230C-43E8-8353-C11CC3038D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D174DA7-D8E5-457D-887A-F5F4AA8B1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pic>
        <p:nvPicPr>
          <p:cNvPr id="10" name="그래픽 9">
            <a:extLst>
              <a:ext uri="{FF2B5EF4-FFF2-40B4-BE49-F238E27FC236}">
                <a16:creationId xmlns:a16="http://schemas.microsoft.com/office/drawing/2014/main" id="{B655B082-733E-444A-A9EF-0713F8C37939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737329" y="5472298"/>
            <a:ext cx="2454671" cy="1385702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44AF4D08-55DD-4E91-8FD5-FBF6CEFF9C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403525" y="5139891"/>
            <a:ext cx="664815" cy="664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91477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377F8743-49CC-4CA0-8FC2-646D6982EAC1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5400000" flipH="1" flipV="1">
            <a:off x="0" y="5091937"/>
            <a:ext cx="1739898" cy="1766063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452100" y="0"/>
            <a:ext cx="1739900" cy="173990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C2A5B182-D8D0-421B-968A-EB204E8B9B4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68238" y="5412827"/>
            <a:ext cx="1423762" cy="144517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DEA1F954-6FD5-4080-8E2E-1FBC14708BE7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0986626" y="4887481"/>
            <a:ext cx="1113319" cy="12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2710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PTMON slide">
    <p:bg>
      <p:bgPr>
        <a:solidFill>
          <a:srgbClr val="C7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6795CB2A-FDF5-4FFB-A825-4F02981A79E8}"/>
              </a:ext>
            </a:extLst>
          </p:cNvPr>
          <p:cNvGrpSpPr/>
          <p:nvPr userDrawn="1"/>
        </p:nvGrpSpPr>
        <p:grpSpPr>
          <a:xfrm>
            <a:off x="11376438" y="5749128"/>
            <a:ext cx="716063" cy="958249"/>
            <a:chOff x="2190248" y="2232842"/>
            <a:chExt cx="1246909" cy="1668638"/>
          </a:xfrm>
        </p:grpSpPr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76ECA85F-E389-4548-824B-AB92C8C304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190248" y="2781137"/>
              <a:ext cx="975027" cy="1120343"/>
            </a:xfrm>
            <a:prstGeom prst="rect">
              <a:avLst/>
            </a:prstGeom>
          </p:spPr>
        </p:pic>
        <p:pic>
          <p:nvPicPr>
            <p:cNvPr id="25" name="그래픽 24">
              <a:extLst>
                <a:ext uri="{FF2B5EF4-FFF2-40B4-BE49-F238E27FC236}">
                  <a16:creationId xmlns:a16="http://schemas.microsoft.com/office/drawing/2014/main" id="{729ABC3F-8D8C-4902-8FA3-979614B60B4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0248" y="2232842"/>
              <a:ext cx="1246909" cy="12656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71AFEFC6-A8D0-4447-9B28-2ED502755845}"/>
              </a:ext>
            </a:extLst>
          </p:cNvPr>
          <p:cNvGrpSpPr/>
          <p:nvPr userDrawn="1"/>
        </p:nvGrpSpPr>
        <p:grpSpPr>
          <a:xfrm>
            <a:off x="101601" y="88900"/>
            <a:ext cx="1574800" cy="1731703"/>
            <a:chOff x="101600" y="88900"/>
            <a:chExt cx="2076103" cy="2282952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76319D78-DFD2-45A3-A3E1-474FBEA008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1141524" y="88900"/>
              <a:ext cx="1036179" cy="1051761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3BCE8E23-3852-4DBA-BBA3-EF9ABE42CC5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1600" y="1310733"/>
              <a:ext cx="2076103" cy="1061119"/>
            </a:xfrm>
            <a:prstGeom prst="rect">
              <a:avLst/>
            </a:prstGeom>
          </p:spPr>
        </p:pic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ED91B11C-0053-471D-937A-62BF296434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1073997" y="1245078"/>
              <a:ext cx="131309" cy="131309"/>
            </a:xfrm>
            <a:prstGeom prst="rect">
              <a:avLst/>
            </a:prstGeom>
          </p:spPr>
        </p:pic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C38154A8-2820-4015-8383-94882236F47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1600" y="88900"/>
              <a:ext cx="738170" cy="8481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61241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6DD0115-E9A6-4710-9B28-39B17DC0D6C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/>
        </p:blipFill>
        <p:spPr>
          <a:xfrm>
            <a:off x="-1" y="0"/>
            <a:ext cx="12192001" cy="1029590"/>
          </a:xfrm>
          <a:prstGeom prst="rect">
            <a:avLst/>
          </a:prstGeom>
        </p:spPr>
      </p:pic>
      <p:pic>
        <p:nvPicPr>
          <p:cNvPr id="5" name="그래픽 4">
            <a:extLst>
              <a:ext uri="{FF2B5EF4-FFF2-40B4-BE49-F238E27FC236}">
                <a16:creationId xmlns:a16="http://schemas.microsoft.com/office/drawing/2014/main" id="{35BFCDB6-BEB1-41C2-8A6B-BC71F44269C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 l="413" r="413"/>
          <a:stretch/>
        </p:blipFill>
        <p:spPr>
          <a:xfrm flipV="1">
            <a:off x="-1" y="5828410"/>
            <a:ext cx="12192001" cy="1029590"/>
          </a:xfrm>
          <a:prstGeom prst="rect">
            <a:avLst/>
          </a:prstGeom>
        </p:spPr>
      </p:pic>
      <p:pic>
        <p:nvPicPr>
          <p:cNvPr id="6" name="그래픽 5">
            <a:extLst>
              <a:ext uri="{FF2B5EF4-FFF2-40B4-BE49-F238E27FC236}">
                <a16:creationId xmlns:a16="http://schemas.microsoft.com/office/drawing/2014/main" id="{6AA008E9-280F-4855-AA52-B7E642ABBBDF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215930" y="-3828117"/>
            <a:ext cx="975027" cy="1120343"/>
          </a:xfrm>
          <a:prstGeom prst="rect">
            <a:avLst/>
          </a:prstGeom>
        </p:spPr>
      </p:pic>
      <p:pic>
        <p:nvPicPr>
          <p:cNvPr id="7" name="그래픽 6">
            <a:extLst>
              <a:ext uri="{FF2B5EF4-FFF2-40B4-BE49-F238E27FC236}">
                <a16:creationId xmlns:a16="http://schemas.microsoft.com/office/drawing/2014/main" id="{8401BEB6-2FCC-4574-94C4-161A0C936478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-3346588" y="158588"/>
            <a:ext cx="2742263" cy="1401601"/>
          </a:xfrm>
          <a:prstGeom prst="rect">
            <a:avLst/>
          </a:prstGeom>
        </p:spPr>
      </p:pic>
      <p:pic>
        <p:nvPicPr>
          <p:cNvPr id="10" name="그래픽 9">
            <a:extLst>
              <a:ext uri="{FF2B5EF4-FFF2-40B4-BE49-F238E27FC236}">
                <a16:creationId xmlns:a16="http://schemas.microsoft.com/office/drawing/2014/main" id="{7934449A-A14E-4AA2-B0AC-9D3D1EBBDFAE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3368759" y="3636447"/>
            <a:ext cx="1453165" cy="820335"/>
          </a:xfrm>
          <a:prstGeom prst="rect">
            <a:avLst/>
          </a:prstGeom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12D5709C-07A7-451B-8335-4D9A9979E728}"/>
              </a:ext>
            </a:extLst>
          </p:cNvPr>
          <p:cNvGrpSpPr/>
          <p:nvPr userDrawn="1"/>
        </p:nvGrpSpPr>
        <p:grpSpPr>
          <a:xfrm>
            <a:off x="13892804" y="-2370511"/>
            <a:ext cx="3066091" cy="2947126"/>
            <a:chOff x="883517" y="1672632"/>
            <a:chExt cx="3066091" cy="2947126"/>
          </a:xfrm>
        </p:grpSpPr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C4998A2B-B16A-411C-9DCC-E4C73CE9DC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62456" y="3267377"/>
              <a:ext cx="173442" cy="173442"/>
            </a:xfrm>
            <a:prstGeom prst="rect">
              <a:avLst/>
            </a:prstGeom>
          </p:spPr>
        </p:pic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EECF684-D23B-4578-9C60-50177FC0F7F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83517" y="2088438"/>
              <a:ext cx="2531320" cy="2531320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D77F5991-9A28-400A-8CB9-0907FAA55F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5400000">
              <a:off x="2901923" y="1599974"/>
              <a:ext cx="975027" cy="1120343"/>
            </a:xfrm>
            <a:prstGeom prst="rect">
              <a:avLst/>
            </a:prstGeom>
          </p:spPr>
        </p:pic>
      </p:grpSp>
      <p:pic>
        <p:nvPicPr>
          <p:cNvPr id="15" name="그래픽 14">
            <a:extLst>
              <a:ext uri="{FF2B5EF4-FFF2-40B4-BE49-F238E27FC236}">
                <a16:creationId xmlns:a16="http://schemas.microsoft.com/office/drawing/2014/main" id="{CDE9F598-7383-41C7-A75F-62C6FB407D0B}"/>
              </a:ext>
            </a:extLst>
          </p:cNvPr>
          <p:cNvPicPr>
            <a:picLocks noChangeAspect="1"/>
          </p:cNvPicPr>
          <p:nvPr userDrawn="1"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10800000">
            <a:off x="12745305" y="1423763"/>
            <a:ext cx="1246909" cy="1265660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AEE7736-EA47-4186-A3BC-7EAC2CA2D43A}"/>
              </a:ext>
            </a:extLst>
          </p:cNvPr>
          <p:cNvGrpSpPr/>
          <p:nvPr userDrawn="1"/>
        </p:nvGrpSpPr>
        <p:grpSpPr>
          <a:xfrm>
            <a:off x="11023198" y="-1217744"/>
            <a:ext cx="820335" cy="820335"/>
            <a:chOff x="1429812" y="3299838"/>
            <a:chExt cx="820335" cy="820335"/>
          </a:xfrm>
        </p:grpSpPr>
        <p:pic>
          <p:nvPicPr>
            <p:cNvPr id="17" name="그래픽 16">
              <a:extLst>
                <a:ext uri="{FF2B5EF4-FFF2-40B4-BE49-F238E27FC236}">
                  <a16:creationId xmlns:a16="http://schemas.microsoft.com/office/drawing/2014/main" id="{A4B3B2FC-9A72-4F1D-9B07-2652E5CD515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CE4EBB31-B261-4194-A9DA-C7C994AF05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152D111-B009-470E-A3A1-10FCC962B1BB}"/>
              </a:ext>
            </a:extLst>
          </p:cNvPr>
          <p:cNvGrpSpPr/>
          <p:nvPr userDrawn="1"/>
        </p:nvGrpSpPr>
        <p:grpSpPr>
          <a:xfrm>
            <a:off x="7086599" y="-2319390"/>
            <a:ext cx="2742263" cy="1912388"/>
            <a:chOff x="1421842" y="2879808"/>
            <a:chExt cx="2742263" cy="1912388"/>
          </a:xfrm>
        </p:grpSpPr>
        <p:pic>
          <p:nvPicPr>
            <p:cNvPr id="20" name="그래픽 19">
              <a:extLst>
                <a:ext uri="{FF2B5EF4-FFF2-40B4-BE49-F238E27FC236}">
                  <a16:creationId xmlns:a16="http://schemas.microsoft.com/office/drawing/2014/main" id="{72D0DC24-C1CD-45D9-8187-598B2F78E0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6200000">
              <a:off x="2305459" y="2807150"/>
              <a:ext cx="975027" cy="1120343"/>
            </a:xfrm>
            <a:prstGeom prst="rect">
              <a:avLst/>
            </a:prstGeom>
          </p:spPr>
        </p:pic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72ACBD00-A2EC-45FC-8A2C-13F323C2C3D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1421842" y="3390595"/>
              <a:ext cx="2742263" cy="1401601"/>
            </a:xfrm>
            <a:prstGeom prst="rect">
              <a:avLst/>
            </a:prstGeom>
          </p:spPr>
        </p:pic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6B94B0BF-2B97-420D-9FED-C5EEB86E1B11}"/>
              </a:ext>
            </a:extLst>
          </p:cNvPr>
          <p:cNvGrpSpPr/>
          <p:nvPr userDrawn="1"/>
        </p:nvGrpSpPr>
        <p:grpSpPr>
          <a:xfrm>
            <a:off x="14955861" y="1222273"/>
            <a:ext cx="1246909" cy="1668638"/>
            <a:chOff x="2190248" y="2232842"/>
            <a:chExt cx="1246909" cy="1668638"/>
          </a:xfrm>
        </p:grpSpPr>
        <p:pic>
          <p:nvPicPr>
            <p:cNvPr id="23" name="그래픽 22">
              <a:extLst>
                <a:ext uri="{FF2B5EF4-FFF2-40B4-BE49-F238E27FC236}">
                  <a16:creationId xmlns:a16="http://schemas.microsoft.com/office/drawing/2014/main" id="{C57AF492-0775-473E-8854-8E7E5787E8F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190248" y="2781137"/>
              <a:ext cx="975027" cy="1120343"/>
            </a:xfrm>
            <a:prstGeom prst="rect">
              <a:avLst/>
            </a:prstGeom>
          </p:spPr>
        </p:pic>
        <p:pic>
          <p:nvPicPr>
            <p:cNvPr id="24" name="그래픽 23">
              <a:extLst>
                <a:ext uri="{FF2B5EF4-FFF2-40B4-BE49-F238E27FC236}">
                  <a16:creationId xmlns:a16="http://schemas.microsoft.com/office/drawing/2014/main" id="{DF86E776-A961-49C5-AC23-DF7ECE291A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190248" y="2232842"/>
              <a:ext cx="1246909" cy="1265660"/>
            </a:xfrm>
            <a:prstGeom prst="rect">
              <a:avLst/>
            </a:prstGeom>
          </p:spPr>
        </p:pic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D7D4CC12-B03A-4D9D-AC91-FE400294C8CB}"/>
              </a:ext>
            </a:extLst>
          </p:cNvPr>
          <p:cNvGrpSpPr/>
          <p:nvPr userDrawn="1"/>
        </p:nvGrpSpPr>
        <p:grpSpPr>
          <a:xfrm>
            <a:off x="12684347" y="5828410"/>
            <a:ext cx="1657171" cy="1619541"/>
            <a:chOff x="2011929" y="2497052"/>
            <a:chExt cx="1657171" cy="1619541"/>
          </a:xfrm>
        </p:grpSpPr>
        <p:pic>
          <p:nvPicPr>
            <p:cNvPr id="26" name="그래픽 25">
              <a:extLst>
                <a:ext uri="{FF2B5EF4-FFF2-40B4-BE49-F238E27FC236}">
                  <a16:creationId xmlns:a16="http://schemas.microsoft.com/office/drawing/2014/main" id="{A4580960-1A81-404D-B94D-9DEE0497E9B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011929" y="2850933"/>
              <a:ext cx="1246909" cy="1265660"/>
            </a:xfrm>
            <a:prstGeom prst="rect">
              <a:avLst/>
            </a:prstGeom>
          </p:spPr>
        </p:pic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E4124D3D-7793-4394-ABBC-5D2AE3844F1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 rot="16200000">
              <a:off x="2621415" y="2424394"/>
              <a:ext cx="975027" cy="1120343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2600B330-CF7B-4190-97BB-8ACB711F5E61}"/>
              </a:ext>
            </a:extLst>
          </p:cNvPr>
          <p:cNvGrpSpPr/>
          <p:nvPr userDrawn="1"/>
        </p:nvGrpSpPr>
        <p:grpSpPr>
          <a:xfrm>
            <a:off x="15487034" y="2992318"/>
            <a:ext cx="2943722" cy="2928928"/>
            <a:chOff x="2961444" y="1690830"/>
            <a:chExt cx="2943722" cy="2928928"/>
          </a:xfrm>
        </p:grpSpPr>
        <p:pic>
          <p:nvPicPr>
            <p:cNvPr id="30" name="그래픽 29">
              <a:extLst>
                <a:ext uri="{FF2B5EF4-FFF2-40B4-BE49-F238E27FC236}">
                  <a16:creationId xmlns:a16="http://schemas.microsoft.com/office/drawing/2014/main" id="{F58D634A-EF3D-468C-8F20-C963244647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961444" y="3250970"/>
              <a:ext cx="2596947" cy="1368788"/>
            </a:xfrm>
            <a:prstGeom prst="rect">
              <a:avLst/>
            </a:prstGeom>
          </p:spPr>
        </p:pic>
        <p:pic>
          <p:nvPicPr>
            <p:cNvPr id="31" name="그래픽 30">
              <a:extLst>
                <a:ext uri="{FF2B5EF4-FFF2-40B4-BE49-F238E27FC236}">
                  <a16:creationId xmlns:a16="http://schemas.microsoft.com/office/drawing/2014/main" id="{B8013B58-3A96-4C34-BD5A-457FA14F015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 rot="5400000">
              <a:off x="2971584" y="1833947"/>
              <a:ext cx="1348380" cy="1368658"/>
            </a:xfrm>
            <a:prstGeom prst="rect">
              <a:avLst/>
            </a:prstGeom>
          </p:spPr>
        </p:pic>
        <p:pic>
          <p:nvPicPr>
            <p:cNvPr id="32" name="그래픽 31">
              <a:extLst>
                <a:ext uri="{FF2B5EF4-FFF2-40B4-BE49-F238E27FC236}">
                  <a16:creationId xmlns:a16="http://schemas.microsoft.com/office/drawing/2014/main" id="{6E8C3466-E377-4D15-B955-04CDADDBD16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6200000" flipH="1">
              <a:off x="4546647" y="1680691"/>
              <a:ext cx="1348380" cy="1368658"/>
            </a:xfrm>
            <a:prstGeom prst="rect">
              <a:avLst/>
            </a:prstGeom>
          </p:spPr>
        </p:pic>
      </p:grpSp>
      <p:pic>
        <p:nvPicPr>
          <p:cNvPr id="33" name="그래픽 32">
            <a:extLst>
              <a:ext uri="{FF2B5EF4-FFF2-40B4-BE49-F238E27FC236}">
                <a16:creationId xmlns:a16="http://schemas.microsoft.com/office/drawing/2014/main" id="{00FEE36B-A2AB-4929-9CD2-973183E27D18}"/>
              </a:ext>
            </a:extLst>
          </p:cNvPr>
          <p:cNvPicPr>
            <a:picLocks noChangeAspect="1"/>
          </p:cNvPicPr>
          <p:nvPr userDrawn="1"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2905396" y="-1959999"/>
            <a:ext cx="1246909" cy="1265660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8C45060A-6CA9-4C73-9EC5-EFBEB0723C0B}"/>
              </a:ext>
            </a:extLst>
          </p:cNvPr>
          <p:cNvGrpSpPr/>
          <p:nvPr userDrawn="1"/>
        </p:nvGrpSpPr>
        <p:grpSpPr>
          <a:xfrm>
            <a:off x="-3401407" y="3239163"/>
            <a:ext cx="2863023" cy="2589247"/>
            <a:chOff x="2609176" y="1878771"/>
            <a:chExt cx="2863023" cy="2589247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79B3A093-4602-493F-98A0-5688D74809C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0800000">
              <a:off x="4225290" y="1878771"/>
              <a:ext cx="1246909" cy="1265660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31B1A9C0-93F6-419E-A1A6-811C46807C32}"/>
                </a:ext>
              </a:extLst>
            </p:cNvPr>
            <p:cNvGrpSpPr/>
            <p:nvPr userDrawn="1"/>
          </p:nvGrpSpPr>
          <p:grpSpPr>
            <a:xfrm>
              <a:off x="2609176" y="2848477"/>
              <a:ext cx="1657171" cy="1619541"/>
              <a:chOff x="2011929" y="2497052"/>
              <a:chExt cx="1657171" cy="1619541"/>
            </a:xfrm>
          </p:grpSpPr>
          <p:pic>
            <p:nvPicPr>
              <p:cNvPr id="37" name="그래픽 36">
                <a:extLst>
                  <a:ext uri="{FF2B5EF4-FFF2-40B4-BE49-F238E27FC236}">
                    <a16:creationId xmlns:a16="http://schemas.microsoft.com/office/drawing/2014/main" id="{E0AED340-761C-4B27-9B13-0880E0D542FF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25">
                <a:extLs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2011929" y="2850933"/>
                <a:ext cx="1246909" cy="1265660"/>
              </a:xfrm>
              <a:prstGeom prst="rect">
                <a:avLst/>
              </a:prstGeom>
            </p:spPr>
          </p:pic>
          <p:pic>
            <p:nvPicPr>
              <p:cNvPr id="38" name="그래픽 37">
                <a:extLst>
                  <a:ext uri="{FF2B5EF4-FFF2-40B4-BE49-F238E27FC236}">
                    <a16:creationId xmlns:a16="http://schemas.microsoft.com/office/drawing/2014/main" id="{DBC7F193-2FF4-4EAE-9432-6B6D2FB1D946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/>
              </a:stretch>
            </p:blipFill>
            <p:spPr>
              <a:xfrm rot="16200000">
                <a:off x="2621415" y="2424394"/>
                <a:ext cx="975027" cy="1120343"/>
              </a:xfrm>
              <a:prstGeom prst="rect">
                <a:avLst/>
              </a:prstGeom>
            </p:spPr>
          </p:pic>
        </p:grpSp>
      </p:grpSp>
      <p:pic>
        <p:nvPicPr>
          <p:cNvPr id="39" name="그래픽 38">
            <a:extLst>
              <a:ext uri="{FF2B5EF4-FFF2-40B4-BE49-F238E27FC236}">
                <a16:creationId xmlns:a16="http://schemas.microsoft.com/office/drawing/2014/main" id="{F3A73268-E41F-437B-BB22-016C2B15F92D}"/>
              </a:ext>
            </a:extLst>
          </p:cNvPr>
          <p:cNvPicPr>
            <a:picLocks noChangeAspect="1"/>
          </p:cNvPicPr>
          <p:nvPr userDrawn="1"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5400000">
            <a:off x="6195174" y="-3547302"/>
            <a:ext cx="975027" cy="1120343"/>
          </a:xfrm>
          <a:prstGeom prst="rect">
            <a:avLst/>
          </a:prstGeom>
        </p:spPr>
      </p:pic>
      <p:grpSp>
        <p:nvGrpSpPr>
          <p:cNvPr id="40" name="그룹 39">
            <a:extLst>
              <a:ext uri="{FF2B5EF4-FFF2-40B4-BE49-F238E27FC236}">
                <a16:creationId xmlns:a16="http://schemas.microsoft.com/office/drawing/2014/main" id="{A934AA87-8C76-4098-84D6-533BB1EF90D1}"/>
              </a:ext>
            </a:extLst>
          </p:cNvPr>
          <p:cNvGrpSpPr/>
          <p:nvPr userDrawn="1"/>
        </p:nvGrpSpPr>
        <p:grpSpPr>
          <a:xfrm>
            <a:off x="-992476" y="-3641852"/>
            <a:ext cx="2742263" cy="3015484"/>
            <a:chOff x="5127279" y="2506590"/>
            <a:chExt cx="2742263" cy="3015484"/>
          </a:xfrm>
        </p:grpSpPr>
        <p:pic>
          <p:nvPicPr>
            <p:cNvPr id="41" name="그래픽 40">
              <a:extLst>
                <a:ext uri="{FF2B5EF4-FFF2-40B4-BE49-F238E27FC236}">
                  <a16:creationId xmlns:a16="http://schemas.microsoft.com/office/drawing/2014/main" id="{73A5B181-085D-4E90-B65F-2F7D44A864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 rot="10800000">
              <a:off x="6500884" y="2506590"/>
              <a:ext cx="1368658" cy="1389240"/>
            </a:xfrm>
            <a:prstGeom prst="rect">
              <a:avLst/>
            </a:prstGeom>
          </p:spPr>
        </p:pic>
        <p:pic>
          <p:nvPicPr>
            <p:cNvPr id="42" name="그래픽 41">
              <a:extLst>
                <a:ext uri="{FF2B5EF4-FFF2-40B4-BE49-F238E27FC236}">
                  <a16:creationId xmlns:a16="http://schemas.microsoft.com/office/drawing/2014/main" id="{0DBE3D0E-2C88-4554-B4FB-C9368490BA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127279" y="4120473"/>
              <a:ext cx="2742263" cy="1401601"/>
            </a:xfrm>
            <a:prstGeom prst="rect">
              <a:avLst/>
            </a:prstGeom>
          </p:spPr>
        </p:pic>
        <p:pic>
          <p:nvPicPr>
            <p:cNvPr id="43" name="그래픽 42">
              <a:extLst>
                <a:ext uri="{FF2B5EF4-FFF2-40B4-BE49-F238E27FC236}">
                  <a16:creationId xmlns:a16="http://schemas.microsoft.com/office/drawing/2014/main" id="{D02AF6E4-B8BC-4E01-B090-717B3FA1EE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6411689" y="4033752"/>
              <a:ext cx="173442" cy="173442"/>
            </a:xfrm>
            <a:prstGeom prst="rect">
              <a:avLst/>
            </a:prstGeom>
          </p:spPr>
        </p:pic>
        <p:pic>
          <p:nvPicPr>
            <p:cNvPr id="44" name="그래픽 43">
              <a:extLst>
                <a:ext uri="{FF2B5EF4-FFF2-40B4-BE49-F238E27FC236}">
                  <a16:creationId xmlns:a16="http://schemas.microsoft.com/office/drawing/2014/main" id="{BE729F39-5FE1-4AA0-8FB6-A1FFC3C3E1F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27279" y="2506590"/>
              <a:ext cx="975027" cy="1120343"/>
            </a:xfrm>
            <a:prstGeom prst="rect">
              <a:avLst/>
            </a:prstGeom>
          </p:spPr>
        </p:pic>
      </p:grpSp>
      <p:pic>
        <p:nvPicPr>
          <p:cNvPr id="45" name="그래픽 44">
            <a:extLst>
              <a:ext uri="{FF2B5EF4-FFF2-40B4-BE49-F238E27FC236}">
                <a16:creationId xmlns:a16="http://schemas.microsoft.com/office/drawing/2014/main" id="{86295B36-66FC-4D99-90BD-04D0C96A6A46}"/>
              </a:ext>
            </a:extLst>
          </p:cNvPr>
          <p:cNvPicPr>
            <a:picLocks noChangeAspect="1"/>
          </p:cNvPicPr>
          <p:nvPr userDrawn="1"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2215707" y="206926"/>
            <a:ext cx="652462" cy="652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3925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PTMON cus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3">
            <a:hlinkClick r:id="rId2"/>
            <a:extLst>
              <a:ext uri="{FF2B5EF4-FFF2-40B4-BE49-F238E27FC236}">
                <a16:creationId xmlns:a16="http://schemas.microsoft.com/office/drawing/2014/main" id="{83581B12-BF8B-43A4-9019-02E509A52B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7" name="TextBox 6">
            <a:hlinkClick r:id="rId5"/>
            <a:extLst>
              <a:ext uri="{FF2B5EF4-FFF2-40B4-BE49-F238E27FC236}">
                <a16:creationId xmlns:a16="http://schemas.microsoft.com/office/drawing/2014/main" id="{E1226F61-6545-4C08-94D4-570B047436E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2780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1" name="그래픽 10">
            <a:extLst>
              <a:ext uri="{FF2B5EF4-FFF2-40B4-BE49-F238E27FC236}">
                <a16:creationId xmlns:a16="http://schemas.microsoft.com/office/drawing/2014/main" id="{F67BFA98-B55A-490F-9F98-783D652770D5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696061" y="1063993"/>
            <a:ext cx="1100156" cy="621056"/>
          </a:xfrm>
          <a:prstGeom prst="rect">
            <a:avLst/>
          </a:prstGeom>
        </p:spPr>
      </p:pic>
      <p:pic>
        <p:nvPicPr>
          <p:cNvPr id="16" name="그래픽 15">
            <a:extLst>
              <a:ext uri="{FF2B5EF4-FFF2-40B4-BE49-F238E27FC236}">
                <a16:creationId xmlns:a16="http://schemas.microsoft.com/office/drawing/2014/main" id="{377F8743-49CC-4CA0-8FC2-646D6982EAC1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11172252" y="54173"/>
            <a:ext cx="944005" cy="958201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7D174DA7-D8E5-457D-887A-F5F4AA8B1757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696061" y="843900"/>
            <a:ext cx="168475" cy="168475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A8FDFB4E-513C-48A1-842D-FF5EB244BCE7}"/>
              </a:ext>
            </a:extLst>
          </p:cNvPr>
          <p:cNvGrpSpPr/>
          <p:nvPr userDrawn="1"/>
        </p:nvGrpSpPr>
        <p:grpSpPr>
          <a:xfrm>
            <a:off x="111230" y="4848281"/>
            <a:ext cx="2167527" cy="1960258"/>
            <a:chOff x="2609176" y="1878771"/>
            <a:chExt cx="2863023" cy="2589247"/>
          </a:xfrm>
        </p:grpSpPr>
        <p:pic>
          <p:nvPicPr>
            <p:cNvPr id="35" name="그래픽 34">
              <a:extLst>
                <a:ext uri="{FF2B5EF4-FFF2-40B4-BE49-F238E27FC236}">
                  <a16:creationId xmlns:a16="http://schemas.microsoft.com/office/drawing/2014/main" id="{4273860E-32D6-493A-88C1-9F90F680A2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 rot="10800000">
              <a:off x="4225290" y="1878771"/>
              <a:ext cx="1246909" cy="1265660"/>
            </a:xfrm>
            <a:prstGeom prst="rect">
              <a:avLst/>
            </a:prstGeom>
          </p:spPr>
        </p:pic>
        <p:grpSp>
          <p:nvGrpSpPr>
            <p:cNvPr id="36" name="그룹 35">
              <a:extLst>
                <a:ext uri="{FF2B5EF4-FFF2-40B4-BE49-F238E27FC236}">
                  <a16:creationId xmlns:a16="http://schemas.microsoft.com/office/drawing/2014/main" id="{A37E8FB4-1134-4CD9-BF08-EDF69763F984}"/>
                </a:ext>
              </a:extLst>
            </p:cNvPr>
            <p:cNvGrpSpPr/>
            <p:nvPr userDrawn="1"/>
          </p:nvGrpSpPr>
          <p:grpSpPr>
            <a:xfrm>
              <a:off x="2609176" y="2848477"/>
              <a:ext cx="1657171" cy="1619541"/>
              <a:chOff x="2011929" y="2497052"/>
              <a:chExt cx="1657171" cy="1619541"/>
            </a:xfrm>
          </p:grpSpPr>
          <p:pic>
            <p:nvPicPr>
              <p:cNvPr id="37" name="그래픽 36">
                <a:extLst>
                  <a:ext uri="{FF2B5EF4-FFF2-40B4-BE49-F238E27FC236}">
                    <a16:creationId xmlns:a16="http://schemas.microsoft.com/office/drawing/2014/main" id="{26991644-8FC0-42CE-9979-804824D0A2B1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2011929" y="2850933"/>
                <a:ext cx="1246909" cy="1265660"/>
              </a:xfrm>
              <a:prstGeom prst="rect">
                <a:avLst/>
              </a:prstGeom>
            </p:spPr>
          </p:pic>
          <p:pic>
            <p:nvPicPr>
              <p:cNvPr id="38" name="그래픽 37">
                <a:extLst>
                  <a:ext uri="{FF2B5EF4-FFF2-40B4-BE49-F238E27FC236}">
                    <a16:creationId xmlns:a16="http://schemas.microsoft.com/office/drawing/2014/main" id="{C8CFAB5E-72EE-4D6B-B909-6287E602B417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 rot="16200000">
                <a:off x="2621415" y="2424394"/>
                <a:ext cx="975027" cy="11203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712078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PTMON slide">
    <p:bg>
      <p:bgPr>
        <a:solidFill>
          <a:srgbClr val="0D1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92779FC-9DC9-48DD-AE72-ADD5BCFEE8BE}"/>
              </a:ext>
            </a:extLst>
          </p:cNvPr>
          <p:cNvGrpSpPr/>
          <p:nvPr userDrawn="1"/>
        </p:nvGrpSpPr>
        <p:grpSpPr>
          <a:xfrm>
            <a:off x="10489315" y="206926"/>
            <a:ext cx="1488190" cy="1430448"/>
            <a:chOff x="883517" y="1672632"/>
            <a:chExt cx="3066091" cy="2947126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3FF2F91-5B40-4D27-9DA0-5B6EC5AF87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62456" y="3267377"/>
              <a:ext cx="173442" cy="173442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A40182F-2314-4947-B701-ABDCBACF1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83517" y="2088438"/>
              <a:ext cx="2531320" cy="2531320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ED4F8287-0DE1-4B0B-82D1-77EF81DE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5400000">
              <a:off x="2901923" y="1599974"/>
              <a:ext cx="975027" cy="1120343"/>
            </a:xfrm>
            <a:prstGeom prst="rect">
              <a:avLst/>
            </a:prstGeom>
          </p:spPr>
        </p:pic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5EC40A-10EF-43FA-A7AB-95FEEDE7846E}"/>
              </a:ext>
            </a:extLst>
          </p:cNvPr>
          <p:cNvGrpSpPr/>
          <p:nvPr userDrawn="1"/>
        </p:nvGrpSpPr>
        <p:grpSpPr>
          <a:xfrm>
            <a:off x="157010" y="6096326"/>
            <a:ext cx="621056" cy="621056"/>
            <a:chOff x="1429812" y="3299838"/>
            <a:chExt cx="820335" cy="820335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2B57E940-230C-43E8-8353-C11CC3038D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D174DA7-D8E5-457D-887A-F5F4AA8B1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A71A379-1FDA-474C-A5EE-DE7703BE6211}"/>
              </a:ext>
            </a:extLst>
          </p:cNvPr>
          <p:cNvGrpSpPr/>
          <p:nvPr userDrawn="1"/>
        </p:nvGrpSpPr>
        <p:grpSpPr>
          <a:xfrm>
            <a:off x="214495" y="208823"/>
            <a:ext cx="1254605" cy="1226116"/>
            <a:chOff x="2011929" y="2497052"/>
            <a:chExt cx="1657171" cy="1619541"/>
          </a:xfrm>
        </p:grpSpPr>
        <p:pic>
          <p:nvPicPr>
            <p:cNvPr id="27" name="그래픽 26">
              <a:extLst>
                <a:ext uri="{FF2B5EF4-FFF2-40B4-BE49-F238E27FC236}">
                  <a16:creationId xmlns:a16="http://schemas.microsoft.com/office/drawing/2014/main" id="{40907C11-8790-470E-8DA5-E3D15EEDF5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011929" y="2850933"/>
              <a:ext cx="1246909" cy="1265660"/>
            </a:xfrm>
            <a:prstGeom prst="rect">
              <a:avLst/>
            </a:prstGeom>
          </p:spPr>
        </p:pic>
        <p:pic>
          <p:nvPicPr>
            <p:cNvPr id="28" name="그래픽 27">
              <a:extLst>
                <a:ext uri="{FF2B5EF4-FFF2-40B4-BE49-F238E27FC236}">
                  <a16:creationId xmlns:a16="http://schemas.microsoft.com/office/drawing/2014/main" id="{85D9A8F6-6C2B-4FF0-8034-900760BB38B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6200000">
              <a:off x="2621415" y="2424394"/>
              <a:ext cx="975027" cy="1120343"/>
            </a:xfrm>
            <a:prstGeom prst="rect">
              <a:avLst/>
            </a:prstGeom>
          </p:spPr>
        </p:pic>
      </p:grpSp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1433724" y="6096326"/>
            <a:ext cx="493964" cy="49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786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PPTMON slide">
    <p:bg>
      <p:bgPr>
        <a:solidFill>
          <a:srgbClr val="263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래픽 14">
            <a:extLst>
              <a:ext uri="{FF2B5EF4-FFF2-40B4-BE49-F238E27FC236}">
                <a16:creationId xmlns:a16="http://schemas.microsoft.com/office/drawing/2014/main" id="{ED4F8287-0DE1-4B0B-82D1-77EF81DE689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5400000">
            <a:off x="4126803" y="5467071"/>
            <a:ext cx="901909" cy="1036329"/>
          </a:xfrm>
          <a:prstGeom prst="rect">
            <a:avLst/>
          </a:prstGeom>
        </p:spPr>
      </p:pic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3" name="그래픽 32">
            <a:extLst>
              <a:ext uri="{FF2B5EF4-FFF2-40B4-BE49-F238E27FC236}">
                <a16:creationId xmlns:a16="http://schemas.microsoft.com/office/drawing/2014/main" id="{7E8FD84E-E3E9-46BA-8C22-263BC2602B1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0"/>
            <a:ext cx="1792223" cy="1819175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5780" y="195183"/>
            <a:ext cx="493964" cy="493964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F5F71CEE-438D-4B7C-AD44-29AD097B5DE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H="1" flipV="1">
            <a:off x="11247995" y="5899799"/>
            <a:ext cx="944005" cy="958201"/>
          </a:xfrm>
          <a:prstGeom prst="rect">
            <a:avLst/>
          </a:prstGeom>
        </p:spPr>
      </p:pic>
      <p:sp>
        <p:nvSpPr>
          <p:cNvPr id="47" name="그림 개체 틀 4">
            <a:extLst>
              <a:ext uri="{FF2B5EF4-FFF2-40B4-BE49-F238E27FC236}">
                <a16:creationId xmlns:a16="http://schemas.microsoft.com/office/drawing/2014/main" id="{AD10A60E-8F50-40F6-B7D1-6E2833FDD3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68623" y="750528"/>
            <a:ext cx="3848101" cy="5356944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828000" bIns="46800" anchor="ctr" anchorCtr="1"/>
          <a:lstStyle>
            <a:lvl1pPr marL="0" marR="0" indent="0" algn="ctr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929274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PPTMO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그래픽 45">
            <a:extLst>
              <a:ext uri="{FF2B5EF4-FFF2-40B4-BE49-F238E27FC236}">
                <a16:creationId xmlns:a16="http://schemas.microsoft.com/office/drawing/2014/main" id="{F4430D8C-8F3B-4A8C-8790-C955927457E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43" r="20444"/>
          <a:stretch/>
        </p:blipFill>
        <p:spPr>
          <a:xfrm rot="16200000">
            <a:off x="-2943182" y="2943183"/>
            <a:ext cx="6858003" cy="971635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8C9CAA73-B339-4BD1-A476-D2B184DC994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0443" r="20444"/>
          <a:stretch/>
        </p:blipFill>
        <p:spPr>
          <a:xfrm rot="5400000" flipH="1">
            <a:off x="8277181" y="2943183"/>
            <a:ext cx="6858003" cy="971635"/>
          </a:xfrm>
          <a:prstGeom prst="rect">
            <a:avLst/>
          </a:prstGeom>
        </p:spPr>
      </p:pic>
      <p:pic>
        <p:nvPicPr>
          <p:cNvPr id="8" name="Graphic 3">
            <a:hlinkClick r:id="rId4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7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8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그래픽 24">
            <a:extLst>
              <a:ext uri="{FF2B5EF4-FFF2-40B4-BE49-F238E27FC236}">
                <a16:creationId xmlns:a16="http://schemas.microsoft.com/office/drawing/2014/main" id="{729ABC3F-8D8C-4902-8FA3-979614B60B47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flipV="1">
            <a:off x="11220365" y="0"/>
            <a:ext cx="971635" cy="986246"/>
          </a:xfrm>
          <a:prstGeom prst="rect">
            <a:avLst/>
          </a:prstGeom>
        </p:spPr>
      </p:pic>
      <p:pic>
        <p:nvPicPr>
          <p:cNvPr id="27" name="그래픽 26">
            <a:extLst>
              <a:ext uri="{FF2B5EF4-FFF2-40B4-BE49-F238E27FC236}">
                <a16:creationId xmlns:a16="http://schemas.microsoft.com/office/drawing/2014/main" id="{40907C11-8790-470E-8DA5-E3D15EEDF596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0" y="5867609"/>
            <a:ext cx="975718" cy="990391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5D9A8F6-6C2B-4FF0-8034-900760BB38B1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>
            <a:off x="486828" y="5505756"/>
            <a:ext cx="738170" cy="848185"/>
          </a:xfrm>
          <a:prstGeom prst="rect">
            <a:avLst/>
          </a:prstGeom>
        </p:spPr>
      </p:pic>
      <p:pic>
        <p:nvPicPr>
          <p:cNvPr id="24" name="그래픽 23">
            <a:extLst>
              <a:ext uri="{FF2B5EF4-FFF2-40B4-BE49-F238E27FC236}">
                <a16:creationId xmlns:a16="http://schemas.microsoft.com/office/drawing/2014/main" id="{76ECA85F-E389-4548-824B-AB92C8C304B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247994" y="415101"/>
            <a:ext cx="738170" cy="84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222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PPTMON slide">
    <p:bg>
      <p:bgPr>
        <a:solidFill>
          <a:srgbClr val="C7D9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B2C75B-9518-456D-9D9E-822520EC772A}"/>
              </a:ext>
            </a:extLst>
          </p:cNvPr>
          <p:cNvGrpSpPr/>
          <p:nvPr userDrawn="1"/>
        </p:nvGrpSpPr>
        <p:grpSpPr>
          <a:xfrm>
            <a:off x="0" y="5540130"/>
            <a:ext cx="1889756" cy="1317870"/>
            <a:chOff x="1421842" y="2879808"/>
            <a:chExt cx="2742263" cy="1912388"/>
          </a:xfrm>
        </p:grpSpPr>
        <p:pic>
          <p:nvPicPr>
            <p:cNvPr id="21" name="그래픽 20">
              <a:extLst>
                <a:ext uri="{FF2B5EF4-FFF2-40B4-BE49-F238E27FC236}">
                  <a16:creationId xmlns:a16="http://schemas.microsoft.com/office/drawing/2014/main" id="{13748B0D-E9DD-48C5-885F-C15ADA473D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6200000">
              <a:off x="2305459" y="2807150"/>
              <a:ext cx="975027" cy="1120343"/>
            </a:xfrm>
            <a:prstGeom prst="rect">
              <a:avLst/>
            </a:prstGeom>
          </p:spPr>
        </p:pic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D78AE805-0BBF-4E17-939C-4672756BD1A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421842" y="3390595"/>
              <a:ext cx="2742263" cy="1401601"/>
            </a:xfrm>
            <a:prstGeom prst="rect">
              <a:avLst/>
            </a:prstGeom>
          </p:spPr>
        </p:pic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E99DE91D-47F3-4FB5-ADAA-52974FCCC24B}"/>
              </a:ext>
            </a:extLst>
          </p:cNvPr>
          <p:cNvGrpSpPr/>
          <p:nvPr userDrawn="1"/>
        </p:nvGrpSpPr>
        <p:grpSpPr>
          <a:xfrm>
            <a:off x="10079088" y="-1"/>
            <a:ext cx="2112911" cy="2030931"/>
            <a:chOff x="10488531" y="0"/>
            <a:chExt cx="1703468" cy="1637374"/>
          </a:xfrm>
        </p:grpSpPr>
        <p:pic>
          <p:nvPicPr>
            <p:cNvPr id="13" name="그래픽 12">
              <a:extLst>
                <a:ext uri="{FF2B5EF4-FFF2-40B4-BE49-F238E27FC236}">
                  <a16:creationId xmlns:a16="http://schemas.microsoft.com/office/drawing/2014/main" id="{53FF2F91-5B40-4D27-9DA0-5B6EC5AF870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flipH="1" flipV="1">
              <a:off x="11440639" y="654999"/>
              <a:ext cx="96361" cy="96361"/>
            </a:xfrm>
            <a:prstGeom prst="rect">
              <a:avLst/>
            </a:prstGeom>
          </p:spPr>
        </p:pic>
        <p:pic>
          <p:nvPicPr>
            <p:cNvPr id="14" name="그래픽 13">
              <a:extLst>
                <a:ext uri="{FF2B5EF4-FFF2-40B4-BE49-F238E27FC236}">
                  <a16:creationId xmlns:a16="http://schemas.microsoft.com/office/drawing/2014/main" id="{FA40182F-2314-4947-B701-ABDCBACF162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 flipH="1" flipV="1">
              <a:off x="10785640" y="0"/>
              <a:ext cx="1406359" cy="1406359"/>
            </a:xfrm>
            <a:prstGeom prst="rect">
              <a:avLst/>
            </a:prstGeom>
          </p:spPr>
        </p:pic>
        <p:pic>
          <p:nvPicPr>
            <p:cNvPr id="15" name="그래픽 14">
              <a:extLst>
                <a:ext uri="{FF2B5EF4-FFF2-40B4-BE49-F238E27FC236}">
                  <a16:creationId xmlns:a16="http://schemas.microsoft.com/office/drawing/2014/main" id="{ED4F8287-0DE1-4B0B-82D1-77EF81DE689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5400000" flipH="1" flipV="1">
              <a:off x="10528898" y="1055298"/>
              <a:ext cx="541709" cy="622444"/>
            </a:xfrm>
            <a:prstGeom prst="rect">
              <a:avLst/>
            </a:prstGeom>
          </p:spPr>
        </p:pic>
        <p:pic>
          <p:nvPicPr>
            <p:cNvPr id="45" name="그래픽 44">
              <a:extLst>
                <a:ext uri="{FF2B5EF4-FFF2-40B4-BE49-F238E27FC236}">
                  <a16:creationId xmlns:a16="http://schemas.microsoft.com/office/drawing/2014/main" id="{D2E60C4E-1002-4A8F-8594-CC4CA249569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1681157" y="912395"/>
              <a:ext cx="493964" cy="4939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00339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PPTMON slide">
    <p:bg>
      <p:bgPr>
        <a:solidFill>
          <a:srgbClr val="263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1" name="그래픽 40">
            <a:extLst>
              <a:ext uri="{FF2B5EF4-FFF2-40B4-BE49-F238E27FC236}">
                <a16:creationId xmlns:a16="http://schemas.microsoft.com/office/drawing/2014/main" id="{76319D78-DFD2-45A3-A3E1-474FBEA0086F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0800000">
            <a:off x="1190103" y="158588"/>
            <a:ext cx="1036179" cy="1051761"/>
          </a:xfrm>
          <a:prstGeom prst="rect">
            <a:avLst/>
          </a:prstGeom>
        </p:spPr>
      </p:pic>
      <p:pic>
        <p:nvPicPr>
          <p:cNvPr id="44" name="그래픽 43">
            <a:extLst>
              <a:ext uri="{FF2B5EF4-FFF2-40B4-BE49-F238E27FC236}">
                <a16:creationId xmlns:a16="http://schemas.microsoft.com/office/drawing/2014/main" id="{C38154A8-2820-4015-8383-94882236F47A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50179" y="158588"/>
            <a:ext cx="738170" cy="848185"/>
          </a:xfrm>
          <a:prstGeom prst="rect">
            <a:avLst/>
          </a:prstGeom>
        </p:spPr>
      </p:pic>
      <p:pic>
        <p:nvPicPr>
          <p:cNvPr id="11" name="그래픽 10">
            <a:extLst>
              <a:ext uri="{FF2B5EF4-FFF2-40B4-BE49-F238E27FC236}">
                <a16:creationId xmlns:a16="http://schemas.microsoft.com/office/drawing/2014/main" id="{F67BFA98-B55A-490F-9F98-783D652770D5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flipV="1">
            <a:off x="10368155" y="0"/>
            <a:ext cx="1823845" cy="1029590"/>
          </a:xfrm>
          <a:prstGeom prst="rect">
            <a:avLst/>
          </a:prstGeom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D2E60C4E-1002-4A8F-8594-CC4CA2495690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flipV="1">
            <a:off x="11606155" y="782608"/>
            <a:ext cx="493964" cy="49396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03813D1C-9E40-4A70-97D2-FEEC1C37B1B0}"/>
              </a:ext>
            </a:extLst>
          </p:cNvPr>
          <p:cNvSpPr/>
          <p:nvPr userDrawn="1"/>
        </p:nvSpPr>
        <p:spPr>
          <a:xfrm>
            <a:off x="874184" y="3000274"/>
            <a:ext cx="10443632" cy="1739900"/>
          </a:xfrm>
          <a:prstGeom prst="rect">
            <a:avLst/>
          </a:prstGeom>
          <a:solidFill>
            <a:srgbClr val="6585FF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lvl="0"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47" name="그림 개체 틀 2">
            <a:extLst>
              <a:ext uri="{FF2B5EF4-FFF2-40B4-BE49-F238E27FC236}">
                <a16:creationId xmlns:a16="http://schemas.microsoft.com/office/drawing/2014/main" id="{81B4BF99-8701-4E53-AA35-2E2CFBDCC071}"/>
              </a:ext>
            </a:extLst>
          </p:cNvPr>
          <p:cNvSpPr>
            <a:spLocks noGrp="1"/>
          </p:cNvSpPr>
          <p:nvPr userDrawn="1">
            <p:ph type="pic" sz="quarter" idx="12" hasCustomPrompt="1"/>
          </p:nvPr>
        </p:nvSpPr>
        <p:spPr>
          <a:xfrm>
            <a:off x="3735528" y="2211492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8" name="그림 개체 틀 2">
            <a:extLst>
              <a:ext uri="{FF2B5EF4-FFF2-40B4-BE49-F238E27FC236}">
                <a16:creationId xmlns:a16="http://schemas.microsoft.com/office/drawing/2014/main" id="{6D7CFA00-0F97-4B24-B604-D747AA83A615}"/>
              </a:ext>
            </a:extLst>
          </p:cNvPr>
          <p:cNvSpPr>
            <a:spLocks noGrp="1"/>
          </p:cNvSpPr>
          <p:nvPr userDrawn="1">
            <p:ph type="pic" sz="quarter" idx="13" hasCustomPrompt="1"/>
          </p:nvPr>
        </p:nvSpPr>
        <p:spPr>
          <a:xfrm>
            <a:off x="6262958" y="2211492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49" name="그림 개체 틀 2">
            <a:extLst>
              <a:ext uri="{FF2B5EF4-FFF2-40B4-BE49-F238E27FC236}">
                <a16:creationId xmlns:a16="http://schemas.microsoft.com/office/drawing/2014/main" id="{3353B521-8215-4DC5-B11A-1ECF6CEB2A56}"/>
              </a:ext>
            </a:extLst>
          </p:cNvPr>
          <p:cNvSpPr>
            <a:spLocks noGrp="1"/>
          </p:cNvSpPr>
          <p:nvPr userDrawn="1">
            <p:ph type="pic" sz="quarter" idx="14" hasCustomPrompt="1"/>
          </p:nvPr>
        </p:nvSpPr>
        <p:spPr>
          <a:xfrm>
            <a:off x="8790387" y="2211492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  <p:sp>
        <p:nvSpPr>
          <p:cNvPr id="50" name="그림 개체 틀 2">
            <a:extLst>
              <a:ext uri="{FF2B5EF4-FFF2-40B4-BE49-F238E27FC236}">
                <a16:creationId xmlns:a16="http://schemas.microsoft.com/office/drawing/2014/main" id="{5824AF64-B8D9-441A-844C-4EF11755AF2E}"/>
              </a:ext>
            </a:extLst>
          </p:cNvPr>
          <p:cNvSpPr>
            <a:spLocks noGrp="1"/>
          </p:cNvSpPr>
          <p:nvPr userDrawn="1">
            <p:ph type="pic" sz="quarter" idx="15" hasCustomPrompt="1"/>
          </p:nvPr>
        </p:nvSpPr>
        <p:spPr>
          <a:xfrm>
            <a:off x="1208098" y="2211492"/>
            <a:ext cx="2193515" cy="2194768"/>
          </a:xfrm>
          <a:prstGeom prst="rect">
            <a:avLst/>
          </a:prstGeom>
          <a:pattFill prst="pct10">
            <a:fgClr>
              <a:schemeClr val="bg1">
                <a:lumMod val="75000"/>
              </a:schemeClr>
            </a:fgClr>
            <a:bgClr>
              <a:schemeClr val="bg1">
                <a:lumMod val="95000"/>
              </a:schemeClr>
            </a:bgClr>
          </a:pattFill>
        </p:spPr>
        <p:txBody>
          <a:bodyPr tIns="720000" anchor="ctr" anchorCtr="1"/>
          <a:lstStyle>
            <a:lvl1pPr marL="228600" marR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ko-KR" altLang="en-US" sz="1200"/>
            </a:lvl1pPr>
          </a:lstStyle>
          <a:p>
            <a:pPr marL="228600" marR="0" lvl="0" indent="-228600" algn="l" defTabSz="914400" rtl="0" eaLnBrk="1" fontAlgn="auto" latinLnBrk="1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ko-KR" dirty="0"/>
              <a:t>Click icon to add picture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65179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PPTMON slide">
    <p:bg>
      <p:bgPr>
        <a:solidFill>
          <a:srgbClr val="0D1E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3">
            <a:hlinkClick r:id="rId2"/>
            <a:extLst>
              <a:ext uri="{FF2B5EF4-FFF2-40B4-BE49-F238E27FC236}">
                <a16:creationId xmlns:a16="http://schemas.microsoft.com/office/drawing/2014/main" id="{971A28E5-A26D-4744-A09F-FADFAB9A156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09"/>
          <a:stretch/>
        </p:blipFill>
        <p:spPr>
          <a:xfrm>
            <a:off x="6024563" y="7063924"/>
            <a:ext cx="1732461" cy="190500"/>
          </a:xfrm>
          <a:prstGeom prst="rect">
            <a:avLst/>
          </a:prstGeom>
        </p:spPr>
      </p:pic>
      <p:sp>
        <p:nvSpPr>
          <p:cNvPr id="9" name="TextBox 8">
            <a:hlinkClick r:id="rId5"/>
            <a:extLst>
              <a:ext uri="{FF2B5EF4-FFF2-40B4-BE49-F238E27FC236}">
                <a16:creationId xmlns:a16="http://schemas.microsoft.com/office/drawing/2014/main" id="{E70B8F7A-31FA-49B4-BFFA-F0FDB820333B}"/>
              </a:ext>
            </a:extLst>
          </p:cNvPr>
          <p:cNvSpPr txBox="1"/>
          <p:nvPr userDrawn="1"/>
        </p:nvSpPr>
        <p:spPr>
          <a:xfrm>
            <a:off x="4434976" y="7063924"/>
            <a:ext cx="269063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u="none" dirty="0">
                <a:latin typeface="Arial" panose="020B0604020202020204" pitchFamily="34" charset="0"/>
                <a:cs typeface="Arial" panose="020B0604020202020204" pitchFamily="34" charset="0"/>
                <a:hlinkClick r:id="rId6"/>
              </a:rPr>
              <a:t>Presentation template by</a:t>
            </a:r>
            <a:endParaRPr lang="ko-KR" altLang="en-US" sz="1000" u="non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45EC40A-10EF-43FA-A7AB-95FEEDE7846E}"/>
              </a:ext>
            </a:extLst>
          </p:cNvPr>
          <p:cNvGrpSpPr/>
          <p:nvPr userDrawn="1"/>
        </p:nvGrpSpPr>
        <p:grpSpPr>
          <a:xfrm>
            <a:off x="0" y="0"/>
            <a:ext cx="1423762" cy="1423762"/>
            <a:chOff x="1429812" y="3299838"/>
            <a:chExt cx="820335" cy="820335"/>
          </a:xfrm>
        </p:grpSpPr>
        <p:pic>
          <p:nvPicPr>
            <p:cNvPr id="18" name="그래픽 17">
              <a:extLst>
                <a:ext uri="{FF2B5EF4-FFF2-40B4-BE49-F238E27FC236}">
                  <a16:creationId xmlns:a16="http://schemas.microsoft.com/office/drawing/2014/main" id="{2B57E940-230C-43E8-8353-C11CC3038D8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429812" y="3299838"/>
              <a:ext cx="820335" cy="820335"/>
            </a:xfrm>
            <a:prstGeom prst="rect">
              <a:avLst/>
            </a:prstGeom>
          </p:spPr>
        </p:pic>
        <p:pic>
          <p:nvPicPr>
            <p:cNvPr id="19" name="그래픽 18">
              <a:extLst>
                <a:ext uri="{FF2B5EF4-FFF2-40B4-BE49-F238E27FC236}">
                  <a16:creationId xmlns:a16="http://schemas.microsoft.com/office/drawing/2014/main" id="{7D174DA7-D8E5-457D-887A-F5F4AA8B17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027613" y="3299838"/>
              <a:ext cx="222534" cy="222534"/>
            </a:xfrm>
            <a:prstGeom prst="rect">
              <a:avLst/>
            </a:prstGeom>
          </p:spPr>
        </p:pic>
      </p:grpSp>
      <p:pic>
        <p:nvPicPr>
          <p:cNvPr id="27" name="그래픽 26">
            <a:extLst>
              <a:ext uri="{FF2B5EF4-FFF2-40B4-BE49-F238E27FC236}">
                <a16:creationId xmlns:a16="http://schemas.microsoft.com/office/drawing/2014/main" id="{40907C11-8790-470E-8DA5-E3D15EEDF596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0768238" y="5412827"/>
            <a:ext cx="1423762" cy="1445173"/>
          </a:xfrm>
          <a:prstGeom prst="rect">
            <a:avLst/>
          </a:prstGeom>
        </p:spPr>
      </p:pic>
      <p:pic>
        <p:nvPicPr>
          <p:cNvPr id="28" name="그래픽 27">
            <a:extLst>
              <a:ext uri="{FF2B5EF4-FFF2-40B4-BE49-F238E27FC236}">
                <a16:creationId xmlns:a16="http://schemas.microsoft.com/office/drawing/2014/main" id="{85D9A8F6-6C2B-4FF0-8034-900760BB38B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>
            <a:off x="10986626" y="4887481"/>
            <a:ext cx="1113319" cy="127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025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1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89" r:id="rId18"/>
    <p:sldLayoutId id="2147483690" r:id="rId19"/>
    <p:sldLayoutId id="2147483672" r:id="rId20"/>
    <p:sldLayoutId id="2147483664" r:id="rId2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pptmon.com/" TargetMode="External"/><Relationship Id="rId1" Type="http://schemas.openxmlformats.org/officeDocument/2006/relationships/slideLayout" Target="../slideLayouts/slideLayout21.xml"/><Relationship Id="rId5" Type="http://schemas.openxmlformats.org/officeDocument/2006/relationships/hyperlink" Target="http://pptmon.com/" TargetMode="External"/><Relationship Id="rId4" Type="http://schemas.openxmlformats.org/officeDocument/2006/relationships/image" Target="../media/image2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fonts.google.com/specimen/Poppins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8.svg"/><Relationship Id="rId7" Type="http://schemas.openxmlformats.org/officeDocument/2006/relationships/image" Target="../media/image62.sv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1.png"/><Relationship Id="rId5" Type="http://schemas.openxmlformats.org/officeDocument/2006/relationships/image" Target="../media/image60.svg"/><Relationship Id="rId4" Type="http://schemas.openxmlformats.org/officeDocument/2006/relationships/image" Target="../media/image59.png"/><Relationship Id="rId9" Type="http://schemas.openxmlformats.org/officeDocument/2006/relationships/image" Target="../media/image64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TextBox 118">
            <a:extLst>
              <a:ext uri="{FF2B5EF4-FFF2-40B4-BE49-F238E27FC236}">
                <a16:creationId xmlns:a16="http://schemas.microsoft.com/office/drawing/2014/main" id="{4EED826B-283C-48BC-83B4-CEC4D8397F09}"/>
              </a:ext>
            </a:extLst>
          </p:cNvPr>
          <p:cNvSpPr txBox="1"/>
          <p:nvPr/>
        </p:nvSpPr>
        <p:spPr>
          <a:xfrm>
            <a:off x="1845733" y="2419386"/>
            <a:ext cx="8500534" cy="76944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4400" dirty="0">
                <a:solidFill>
                  <a:srgbClr val="0D1E5D"/>
                </a:solidFill>
                <a:latin typeface="+mj-lt"/>
                <a:cs typeface="Arial" panose="020B0604020202020204" pitchFamily="34" charset="0"/>
              </a:rPr>
              <a:t>WORKSER SAFETY PLATFORM</a:t>
            </a:r>
            <a:endParaRPr lang="ko-KR" altLang="en-US" sz="4400" dirty="0">
              <a:solidFill>
                <a:srgbClr val="0D1E5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7C54EEC1-FE3F-4FA4-A28E-3C4107B84286}"/>
              </a:ext>
            </a:extLst>
          </p:cNvPr>
          <p:cNvSpPr txBox="1"/>
          <p:nvPr/>
        </p:nvSpPr>
        <p:spPr>
          <a:xfrm>
            <a:off x="5307390" y="3188827"/>
            <a:ext cx="8500534" cy="793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600" dirty="0">
                <a:solidFill>
                  <a:srgbClr val="0D1E5D"/>
                </a:solidFill>
                <a:cs typeface="Arial" panose="020B0604020202020204" pitchFamily="34" charset="0"/>
              </a:rPr>
              <a:t>이창환 </a:t>
            </a:r>
            <a:r>
              <a:rPr lang="en-US" altLang="ko-KR" sz="1600" dirty="0">
                <a:solidFill>
                  <a:srgbClr val="0D1E5D"/>
                </a:solidFill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D1E5D"/>
                </a:solidFill>
                <a:cs typeface="Arial" panose="020B0604020202020204" pitchFamily="34" charset="0"/>
              </a:rPr>
              <a:t>김상민</a:t>
            </a:r>
            <a:r>
              <a:rPr lang="en-US" altLang="ko-KR" sz="1600" dirty="0">
                <a:solidFill>
                  <a:srgbClr val="0D1E5D"/>
                </a:solidFill>
                <a:cs typeface="Arial" panose="020B0604020202020204" pitchFamily="34" charset="0"/>
              </a:rPr>
              <a:t>, </a:t>
            </a:r>
            <a:r>
              <a:rPr lang="ko-KR" altLang="en-US" sz="1600" dirty="0">
                <a:solidFill>
                  <a:srgbClr val="0D1E5D"/>
                </a:solidFill>
                <a:cs typeface="Arial" panose="020B0604020202020204" pitchFamily="34" charset="0"/>
              </a:rPr>
              <a:t>허승호</a:t>
            </a:r>
            <a:r>
              <a:rPr lang="en-US" altLang="ko-KR" sz="1600" dirty="0">
                <a:solidFill>
                  <a:srgbClr val="0D1E5D"/>
                </a:solidFill>
                <a:cs typeface="Arial" panose="020B0604020202020204" pitchFamily="34" charset="0"/>
              </a:rPr>
              <a:t>, </a:t>
            </a:r>
            <a:r>
              <a:rPr lang="ko-KR" altLang="en-US" sz="1600" dirty="0" err="1">
                <a:solidFill>
                  <a:srgbClr val="0D1E5D"/>
                </a:solidFill>
                <a:cs typeface="Arial" panose="020B0604020202020204" pitchFamily="34" charset="0"/>
              </a:rPr>
              <a:t>황지욱</a:t>
            </a:r>
            <a:endParaRPr lang="en-US" altLang="ko-KR" sz="1600" dirty="0">
              <a:solidFill>
                <a:srgbClr val="0D1E5D"/>
              </a:solidFill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solidFill>
                  <a:srgbClr val="0D1E5D"/>
                </a:solidFill>
                <a:cs typeface="Arial" panose="020B0604020202020204" pitchFamily="34" charset="0"/>
              </a:rPr>
              <a:t>(</a:t>
            </a:r>
            <a:r>
              <a:rPr lang="ko-KR" altLang="en-US" sz="1600" dirty="0">
                <a:solidFill>
                  <a:srgbClr val="0D1E5D"/>
                </a:solidFill>
                <a:cs typeface="Arial" panose="020B0604020202020204" pitchFamily="34" charset="0"/>
              </a:rPr>
              <a:t>주</a:t>
            </a:r>
            <a:r>
              <a:rPr lang="en-US" altLang="ko-KR" sz="1600" dirty="0">
                <a:solidFill>
                  <a:srgbClr val="0D1E5D"/>
                </a:solidFill>
                <a:cs typeface="Arial" panose="020B0604020202020204" pitchFamily="34" charset="0"/>
              </a:rPr>
              <a:t>) </a:t>
            </a:r>
            <a:r>
              <a:rPr lang="ko-KR" altLang="en-US" sz="1600" dirty="0" err="1">
                <a:solidFill>
                  <a:srgbClr val="0D1E5D"/>
                </a:solidFill>
                <a:cs typeface="Arial" panose="020B0604020202020204" pitchFamily="34" charset="0"/>
              </a:rPr>
              <a:t>세중아이에스</a:t>
            </a:r>
            <a:r>
              <a:rPr lang="ko-KR" altLang="en-US" sz="1600" dirty="0">
                <a:solidFill>
                  <a:srgbClr val="0D1E5D"/>
                </a:solidFill>
                <a:cs typeface="Arial" panose="020B0604020202020204" pitchFamily="34" charset="0"/>
              </a:rPr>
              <a:t> </a:t>
            </a:r>
            <a:r>
              <a:rPr lang="ko-KR" altLang="en-US" sz="1600" dirty="0" err="1">
                <a:solidFill>
                  <a:srgbClr val="0D1E5D"/>
                </a:solidFill>
                <a:cs typeface="Arial" panose="020B0604020202020204" pitchFamily="34" charset="0"/>
              </a:rPr>
              <a:t>조필국</a:t>
            </a:r>
            <a:r>
              <a:rPr lang="ko-KR" altLang="en-US" sz="1600" dirty="0">
                <a:solidFill>
                  <a:srgbClr val="0D1E5D"/>
                </a:solidFill>
                <a:cs typeface="Arial" panose="020B0604020202020204" pitchFamily="34" charset="0"/>
              </a:rPr>
              <a:t> 본부장</a:t>
            </a:r>
          </a:p>
        </p:txBody>
      </p:sp>
      <p:sp>
        <p:nvSpPr>
          <p:cNvPr id="121" name="사각형: 둥근 모서리 120">
            <a:extLst>
              <a:ext uri="{FF2B5EF4-FFF2-40B4-BE49-F238E27FC236}">
                <a16:creationId xmlns:a16="http://schemas.microsoft.com/office/drawing/2014/main" id="{0F216C89-0CEE-45FE-B1EE-45C742B7C69E}"/>
              </a:ext>
            </a:extLst>
          </p:cNvPr>
          <p:cNvSpPr/>
          <p:nvPr/>
        </p:nvSpPr>
        <p:spPr>
          <a:xfrm>
            <a:off x="3598333" y="4102167"/>
            <a:ext cx="4995334" cy="413391"/>
          </a:xfrm>
          <a:prstGeom prst="roundRect">
            <a:avLst>
              <a:gd name="adj" fmla="val 50000"/>
            </a:avLst>
          </a:prstGeom>
          <a:solidFill>
            <a:srgbClr val="263FFF"/>
          </a:solidFill>
          <a:ln w="6350" cap="flat">
            <a:noFill/>
            <a:prstDash val="solid"/>
            <a:miter/>
          </a:ln>
        </p:spPr>
        <p:txBody>
          <a:bodyPr rtlCol="0" anchor="ctr" anchorCtr="0"/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종합 설계 프로젝트 </a:t>
            </a:r>
            <a:r>
              <a:rPr lang="en-US" altLang="ko-KR" sz="1600" dirty="0">
                <a:solidFill>
                  <a:schemeClr val="bg1"/>
                </a:solidFill>
              </a:rPr>
              <a:t>1</a:t>
            </a:r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5140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857FC88-2889-4098-82AB-A393178728F5}"/>
              </a:ext>
            </a:extLst>
          </p:cNvPr>
          <p:cNvSpPr txBox="1"/>
          <p:nvPr/>
        </p:nvSpPr>
        <p:spPr>
          <a:xfrm>
            <a:off x="2476812" y="2830981"/>
            <a:ext cx="487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rgbClr val="000334"/>
                </a:solidFill>
              </a:defRPr>
            </a:lvl1pPr>
          </a:lstStyle>
          <a:p>
            <a:r>
              <a:rPr lang="ko-KR" altLang="en-US" dirty="0">
                <a:solidFill>
                  <a:srgbClr val="0D1E5D"/>
                </a:solidFill>
              </a:rPr>
              <a:t>부품이 일부 도착하였고 개발 진행중</a:t>
            </a:r>
            <a:endParaRPr lang="en-US" altLang="ko-KR" dirty="0">
              <a:solidFill>
                <a:srgbClr val="0D1E5D"/>
              </a:solidFill>
            </a:endParaRPr>
          </a:p>
          <a:p>
            <a:endParaRPr lang="en-US" altLang="ko-KR" dirty="0">
              <a:solidFill>
                <a:srgbClr val="0D1E5D"/>
              </a:solidFill>
            </a:endParaRPr>
          </a:p>
          <a:p>
            <a:r>
              <a:rPr lang="ko-KR" altLang="en-US" dirty="0">
                <a:solidFill>
                  <a:srgbClr val="0D1E5D"/>
                </a:solidFill>
              </a:rPr>
              <a:t>센서의 값을 </a:t>
            </a:r>
            <a:r>
              <a:rPr lang="en-US" altLang="ko-KR" dirty="0">
                <a:solidFill>
                  <a:srgbClr val="0D1E5D"/>
                </a:solidFill>
              </a:rPr>
              <a:t>WIFI</a:t>
            </a:r>
            <a:r>
              <a:rPr lang="ko-KR" altLang="en-US" dirty="0">
                <a:solidFill>
                  <a:srgbClr val="0D1E5D"/>
                </a:solidFill>
              </a:rPr>
              <a:t>를 통해 서버에 전송 완료</a:t>
            </a:r>
            <a:endParaRPr lang="en-US" altLang="ko-KR" dirty="0">
              <a:solidFill>
                <a:srgbClr val="0D1E5D"/>
              </a:solidFill>
            </a:endParaRPr>
          </a:p>
          <a:p>
            <a:endParaRPr lang="en-US" altLang="ko-KR" dirty="0">
              <a:solidFill>
                <a:srgbClr val="0D1E5D"/>
              </a:solidFill>
            </a:endParaRPr>
          </a:p>
          <a:p>
            <a:endParaRPr lang="en-US" altLang="ko-KR" dirty="0">
              <a:solidFill>
                <a:srgbClr val="0D1E5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ED20E7-1B0B-4D7A-BC31-1D1709C9A107}"/>
              </a:ext>
            </a:extLst>
          </p:cNvPr>
          <p:cNvSpPr/>
          <p:nvPr/>
        </p:nvSpPr>
        <p:spPr>
          <a:xfrm>
            <a:off x="2391086" y="2162022"/>
            <a:ext cx="495576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400" dirty="0">
                <a:solidFill>
                  <a:srgbClr val="0D1E5D"/>
                </a:solidFill>
                <a:cs typeface="Arial" panose="020B0604020202020204" pitchFamily="34" charset="0"/>
              </a:rPr>
              <a:t>Arduino</a:t>
            </a:r>
            <a:endParaRPr lang="ko-KR" altLang="en-US" sz="2400" dirty="0">
              <a:solidFill>
                <a:srgbClr val="0D1E5D"/>
              </a:solidFill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7B807D1-60D4-400B-B418-CDF5997ABD30}"/>
              </a:ext>
            </a:extLst>
          </p:cNvPr>
          <p:cNvSpPr/>
          <p:nvPr/>
        </p:nvSpPr>
        <p:spPr>
          <a:xfrm>
            <a:off x="872900" y="2030916"/>
            <a:ext cx="1249610" cy="1249610"/>
          </a:xfrm>
          <a:prstGeom prst="ellipse">
            <a:avLst/>
          </a:prstGeom>
          <a:solidFill>
            <a:srgbClr val="0D1E5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959A57-E07E-4716-8627-B80CFD8847A2}"/>
              </a:ext>
            </a:extLst>
          </p:cNvPr>
          <p:cNvSpPr txBox="1"/>
          <p:nvPr/>
        </p:nvSpPr>
        <p:spPr>
          <a:xfrm>
            <a:off x="8263632" y="4767959"/>
            <a:ext cx="2531368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00334"/>
                </a:solidFill>
                <a:latin typeface="+mj-lt"/>
              </a:defRPr>
            </a:lvl1pPr>
          </a:lstStyle>
          <a:p>
            <a:r>
              <a:rPr lang="ko-KR" altLang="en-US" dirty="0" err="1">
                <a:solidFill>
                  <a:srgbClr val="0D1E5D"/>
                </a:solidFill>
              </a:rPr>
              <a:t>아두이노</a:t>
            </a:r>
            <a:r>
              <a:rPr lang="ko-KR" altLang="en-US" dirty="0">
                <a:solidFill>
                  <a:srgbClr val="0D1E5D"/>
                </a:solidFill>
              </a:rPr>
              <a:t> 기기</a:t>
            </a:r>
          </a:p>
        </p:txBody>
      </p:sp>
      <p:pic>
        <p:nvPicPr>
          <p:cNvPr id="4" name="그림 개체 틀 3" descr="텍스트, 전자기기, 회로이(가) 표시된 사진&#10;&#10;자동 생성된 설명">
            <a:extLst>
              <a:ext uri="{FF2B5EF4-FFF2-40B4-BE49-F238E27FC236}">
                <a16:creationId xmlns:a16="http://schemas.microsoft.com/office/drawing/2014/main" id="{6575BF7F-9DEE-4387-92FC-F5D93E156B83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40010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857FC88-2889-4098-82AB-A393178728F5}"/>
              </a:ext>
            </a:extLst>
          </p:cNvPr>
          <p:cNvSpPr txBox="1"/>
          <p:nvPr/>
        </p:nvSpPr>
        <p:spPr>
          <a:xfrm>
            <a:off x="2476812" y="2830981"/>
            <a:ext cx="487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rgbClr val="000334"/>
                </a:solidFill>
              </a:defRPr>
            </a:lvl1pPr>
          </a:lstStyle>
          <a:p>
            <a:r>
              <a:rPr lang="ko-KR" altLang="en-US" dirty="0">
                <a:solidFill>
                  <a:srgbClr val="0D1E5D"/>
                </a:solidFill>
              </a:rPr>
              <a:t>레이아웃 설계</a:t>
            </a:r>
            <a:endParaRPr lang="en-US" altLang="ko-KR" dirty="0">
              <a:solidFill>
                <a:srgbClr val="0D1E5D"/>
              </a:solidFill>
            </a:endParaRPr>
          </a:p>
          <a:p>
            <a:endParaRPr lang="en-US" altLang="ko-KR" dirty="0">
              <a:solidFill>
                <a:srgbClr val="0D1E5D"/>
              </a:solidFill>
            </a:endParaRPr>
          </a:p>
          <a:p>
            <a:r>
              <a:rPr lang="ko-KR" altLang="en-US" dirty="0" err="1">
                <a:solidFill>
                  <a:srgbClr val="0D1E5D"/>
                </a:solidFill>
              </a:rPr>
              <a:t>아두이노가</a:t>
            </a:r>
            <a:r>
              <a:rPr lang="ko-KR" altLang="en-US" dirty="0">
                <a:solidFill>
                  <a:srgbClr val="0D1E5D"/>
                </a:solidFill>
              </a:rPr>
              <a:t> 최근에 도착하여 개발 시작</a:t>
            </a:r>
            <a:endParaRPr lang="en-US" altLang="ko-KR" dirty="0">
              <a:solidFill>
                <a:srgbClr val="0D1E5D"/>
              </a:solidFill>
            </a:endParaRPr>
          </a:p>
          <a:p>
            <a:endParaRPr lang="en-US" altLang="ko-KR" dirty="0">
              <a:solidFill>
                <a:srgbClr val="0D1E5D"/>
              </a:solidFill>
            </a:endParaRPr>
          </a:p>
          <a:p>
            <a:endParaRPr lang="en-US" altLang="ko-KR" dirty="0">
              <a:solidFill>
                <a:srgbClr val="0D1E5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ED20E7-1B0B-4D7A-BC31-1D1709C9A107}"/>
              </a:ext>
            </a:extLst>
          </p:cNvPr>
          <p:cNvSpPr/>
          <p:nvPr/>
        </p:nvSpPr>
        <p:spPr>
          <a:xfrm>
            <a:off x="2391086" y="2162022"/>
            <a:ext cx="495576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400" dirty="0">
                <a:solidFill>
                  <a:srgbClr val="0D1E5D"/>
                </a:solidFill>
                <a:cs typeface="Arial" panose="020B0604020202020204" pitchFamily="34" charset="0"/>
              </a:rPr>
              <a:t>Android app (phone) </a:t>
            </a:r>
            <a:endParaRPr lang="ko-KR" altLang="en-US" sz="2400" dirty="0">
              <a:solidFill>
                <a:srgbClr val="0D1E5D"/>
              </a:solidFill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7B807D1-60D4-400B-B418-CDF5997ABD30}"/>
              </a:ext>
            </a:extLst>
          </p:cNvPr>
          <p:cNvSpPr/>
          <p:nvPr/>
        </p:nvSpPr>
        <p:spPr>
          <a:xfrm>
            <a:off x="872900" y="2030916"/>
            <a:ext cx="1249610" cy="1249610"/>
          </a:xfrm>
          <a:prstGeom prst="ellipse">
            <a:avLst/>
          </a:prstGeom>
          <a:solidFill>
            <a:srgbClr val="0D1E5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959A57-E07E-4716-8627-B80CFD8847A2}"/>
              </a:ext>
            </a:extLst>
          </p:cNvPr>
          <p:cNvSpPr txBox="1"/>
          <p:nvPr/>
        </p:nvSpPr>
        <p:spPr>
          <a:xfrm>
            <a:off x="8263632" y="4767959"/>
            <a:ext cx="2531368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00334"/>
                </a:solidFill>
                <a:latin typeface="+mj-lt"/>
              </a:defRPr>
            </a:lvl1pPr>
          </a:lstStyle>
          <a:p>
            <a:r>
              <a:rPr lang="ko-KR" altLang="en-US" dirty="0">
                <a:solidFill>
                  <a:srgbClr val="0D1E5D"/>
                </a:solidFill>
              </a:rPr>
              <a:t>예정된 레이아웃</a:t>
            </a:r>
            <a:endParaRPr lang="en-US" altLang="ko-KR" dirty="0">
              <a:solidFill>
                <a:srgbClr val="0D1E5D"/>
              </a:solidFill>
            </a:endParaRPr>
          </a:p>
        </p:txBody>
      </p:sp>
      <p:pic>
        <p:nvPicPr>
          <p:cNvPr id="4" name="그림 개체 틀 3">
            <a:extLst>
              <a:ext uri="{FF2B5EF4-FFF2-40B4-BE49-F238E27FC236}">
                <a16:creationId xmlns:a16="http://schemas.microsoft.com/office/drawing/2014/main" id="{48331523-1E69-4285-8277-10ADD90182D6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30" b="205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79180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857FC88-2889-4098-82AB-A393178728F5}"/>
              </a:ext>
            </a:extLst>
          </p:cNvPr>
          <p:cNvSpPr txBox="1"/>
          <p:nvPr/>
        </p:nvSpPr>
        <p:spPr>
          <a:xfrm>
            <a:off x="2476812" y="2830981"/>
            <a:ext cx="48700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rgbClr val="000334"/>
                </a:solidFill>
              </a:defRPr>
            </a:lvl1pPr>
          </a:lstStyle>
          <a:p>
            <a:r>
              <a:rPr lang="ko-KR" altLang="en-US" dirty="0">
                <a:solidFill>
                  <a:srgbClr val="0D1E5D"/>
                </a:solidFill>
              </a:rPr>
              <a:t>기기가 도착하지 않아 개발 불가</a:t>
            </a:r>
            <a:r>
              <a:rPr lang="en-US" altLang="ko-KR" dirty="0">
                <a:solidFill>
                  <a:srgbClr val="0D1E5D"/>
                </a:solidFill>
              </a:rPr>
              <a:t>.</a:t>
            </a:r>
          </a:p>
          <a:p>
            <a:endParaRPr lang="en-US" altLang="ko-KR" dirty="0">
              <a:solidFill>
                <a:srgbClr val="0D1E5D"/>
              </a:solidFill>
            </a:endParaRPr>
          </a:p>
          <a:p>
            <a:r>
              <a:rPr lang="en-US" altLang="ko-KR" dirty="0">
                <a:solidFill>
                  <a:srgbClr val="0D1E5D"/>
                </a:solidFill>
              </a:rPr>
              <a:t>Kit</a:t>
            </a:r>
            <a:r>
              <a:rPr lang="ko-KR" altLang="en-US" dirty="0">
                <a:solidFill>
                  <a:srgbClr val="0D1E5D"/>
                </a:solidFill>
              </a:rPr>
              <a:t>로 </a:t>
            </a:r>
            <a:r>
              <a:rPr lang="en-US" altLang="ko-KR" dirty="0">
                <a:solidFill>
                  <a:srgbClr val="0D1E5D"/>
                </a:solidFill>
              </a:rPr>
              <a:t>wearable </a:t>
            </a:r>
            <a:r>
              <a:rPr lang="ko-KR" altLang="en-US" dirty="0">
                <a:solidFill>
                  <a:srgbClr val="0D1E5D"/>
                </a:solidFill>
              </a:rPr>
              <a:t>기기 </a:t>
            </a:r>
            <a:r>
              <a:rPr lang="ko-KR" altLang="en-US" dirty="0" err="1">
                <a:solidFill>
                  <a:srgbClr val="0D1E5D"/>
                </a:solidFill>
              </a:rPr>
              <a:t>제작중</a:t>
            </a:r>
            <a:endParaRPr lang="en-US" altLang="ko-KR" dirty="0">
              <a:solidFill>
                <a:srgbClr val="0D1E5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ED20E7-1B0B-4D7A-BC31-1D1709C9A107}"/>
              </a:ext>
            </a:extLst>
          </p:cNvPr>
          <p:cNvSpPr/>
          <p:nvPr/>
        </p:nvSpPr>
        <p:spPr>
          <a:xfrm>
            <a:off x="2391086" y="2162022"/>
            <a:ext cx="495576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400" dirty="0">
                <a:solidFill>
                  <a:srgbClr val="0D1E5D"/>
                </a:solidFill>
                <a:cs typeface="Arial" panose="020B0604020202020204" pitchFamily="34" charset="0"/>
              </a:rPr>
              <a:t>Android app (wearable) </a:t>
            </a:r>
            <a:endParaRPr lang="ko-KR" altLang="en-US" sz="2400" dirty="0">
              <a:solidFill>
                <a:srgbClr val="0D1E5D"/>
              </a:solidFill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7B807D1-60D4-400B-B418-CDF5997ABD30}"/>
              </a:ext>
            </a:extLst>
          </p:cNvPr>
          <p:cNvSpPr/>
          <p:nvPr/>
        </p:nvSpPr>
        <p:spPr>
          <a:xfrm>
            <a:off x="872900" y="2030916"/>
            <a:ext cx="1249610" cy="1249610"/>
          </a:xfrm>
          <a:prstGeom prst="ellipse">
            <a:avLst/>
          </a:prstGeom>
          <a:solidFill>
            <a:srgbClr val="0D1E5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959A57-E07E-4716-8627-B80CFD8847A2}"/>
              </a:ext>
            </a:extLst>
          </p:cNvPr>
          <p:cNvSpPr txBox="1"/>
          <p:nvPr/>
        </p:nvSpPr>
        <p:spPr>
          <a:xfrm>
            <a:off x="8263632" y="4767959"/>
            <a:ext cx="2531368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00334"/>
                </a:solidFill>
                <a:latin typeface="+mj-lt"/>
              </a:defRPr>
            </a:lvl1pPr>
          </a:lstStyle>
          <a:p>
            <a:r>
              <a:rPr lang="ko-KR" altLang="en-US" dirty="0">
                <a:solidFill>
                  <a:srgbClr val="0D1E5D"/>
                </a:solidFill>
              </a:rPr>
              <a:t>제작중인 </a:t>
            </a:r>
            <a:r>
              <a:rPr lang="en-US" altLang="ko-KR" dirty="0">
                <a:solidFill>
                  <a:srgbClr val="0D1E5D"/>
                </a:solidFill>
              </a:rPr>
              <a:t>Kit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B9D84A3-F19D-469E-B0CC-E805AEABF08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/>
      </p:sp>
    </p:spTree>
    <p:extLst>
      <p:ext uri="{BB962C8B-B14F-4D97-AF65-F5344CB8AC3E}">
        <p14:creationId xmlns:p14="http://schemas.microsoft.com/office/powerpoint/2010/main" val="38101954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직사각형 46">
            <a:extLst>
              <a:ext uri="{FF2B5EF4-FFF2-40B4-BE49-F238E27FC236}">
                <a16:creationId xmlns:a16="http://schemas.microsoft.com/office/drawing/2014/main" id="{6C533867-CCE9-4E3E-830D-386BAD8EB7BF}"/>
              </a:ext>
            </a:extLst>
          </p:cNvPr>
          <p:cNvSpPr/>
          <p:nvPr/>
        </p:nvSpPr>
        <p:spPr>
          <a:xfrm>
            <a:off x="707164" y="1638186"/>
            <a:ext cx="3277832" cy="4482960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0553707F-76D6-4BC0-92AE-08B8121F7AD9}"/>
              </a:ext>
            </a:extLst>
          </p:cNvPr>
          <p:cNvSpPr/>
          <p:nvPr/>
        </p:nvSpPr>
        <p:spPr>
          <a:xfrm>
            <a:off x="4456973" y="1638186"/>
            <a:ext cx="3277832" cy="4482960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7F581634-4E2C-4C71-AE9D-4E7AC66D7271}"/>
              </a:ext>
            </a:extLst>
          </p:cNvPr>
          <p:cNvSpPr/>
          <p:nvPr/>
        </p:nvSpPr>
        <p:spPr>
          <a:xfrm>
            <a:off x="8207003" y="1638186"/>
            <a:ext cx="3277832" cy="4482960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D3FC835-41C7-4388-8F59-81115E292248}"/>
              </a:ext>
            </a:extLst>
          </p:cNvPr>
          <p:cNvSpPr txBox="1"/>
          <p:nvPr/>
        </p:nvSpPr>
        <p:spPr>
          <a:xfrm>
            <a:off x="2484726" y="736854"/>
            <a:ext cx="72225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2800">
                <a:cs typeface="Arial" panose="020B0604020202020204" pitchFamily="34" charset="0"/>
              </a:defRPr>
            </a:lvl1pPr>
          </a:lstStyle>
          <a:p>
            <a:r>
              <a:rPr lang="en-US" altLang="ko-KR" dirty="0"/>
              <a:t>Chap 3. Issues</a:t>
            </a:r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1B6E234-D97A-414A-8DB1-4A36C800A449}"/>
              </a:ext>
            </a:extLst>
          </p:cNvPr>
          <p:cNvSpPr/>
          <p:nvPr/>
        </p:nvSpPr>
        <p:spPr>
          <a:xfrm>
            <a:off x="901211" y="3362192"/>
            <a:ext cx="288974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D1E5D"/>
                </a:solidFill>
              </a:rPr>
              <a:t>Phase 01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3F8DB8-66AF-48BA-9C14-8D68D1A2D219}"/>
              </a:ext>
            </a:extLst>
          </p:cNvPr>
          <p:cNvSpPr txBox="1"/>
          <p:nvPr/>
        </p:nvSpPr>
        <p:spPr>
          <a:xfrm>
            <a:off x="901211" y="3960997"/>
            <a:ext cx="2889740" cy="584775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163E49"/>
                </a:solidFill>
                <a:latin typeface="+mj-lt"/>
              </a:defRPr>
            </a:lvl1pPr>
          </a:lstStyle>
          <a:p>
            <a:r>
              <a:rPr lang="en-US" altLang="ko-KR" sz="1600" dirty="0">
                <a:solidFill>
                  <a:srgbClr val="263FFF"/>
                </a:solidFill>
              </a:rPr>
              <a:t>1</a:t>
            </a:r>
            <a:r>
              <a:rPr lang="ko-KR" altLang="en-US" sz="1600" dirty="0">
                <a:solidFill>
                  <a:srgbClr val="263FFF"/>
                </a:solidFill>
              </a:rPr>
              <a:t>년 예상 프로젝트이기 때문에 요구사항이 많음</a:t>
            </a:r>
            <a:endParaRPr lang="en-US" altLang="ko-KR" sz="1600" dirty="0">
              <a:solidFill>
                <a:srgbClr val="263FFF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59B684-B35A-46B9-BE3F-D810E149CE2D}"/>
              </a:ext>
            </a:extLst>
          </p:cNvPr>
          <p:cNvSpPr txBox="1"/>
          <p:nvPr/>
        </p:nvSpPr>
        <p:spPr>
          <a:xfrm>
            <a:off x="901211" y="4764903"/>
            <a:ext cx="2889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rgbClr val="0D1E5D"/>
                </a:solidFill>
              </a:rPr>
              <a:t>최대한 많은 걸 보여 줄 수 있도록 개발 순서 정함</a:t>
            </a:r>
            <a:r>
              <a:rPr lang="en-US" altLang="ko-KR" sz="1400" dirty="0">
                <a:solidFill>
                  <a:srgbClr val="0D1E5D"/>
                </a:solidFill>
              </a:rPr>
              <a:t>.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912B9E64-D137-4BA5-B322-E91FA32E81A4}"/>
              </a:ext>
            </a:extLst>
          </p:cNvPr>
          <p:cNvSpPr/>
          <p:nvPr/>
        </p:nvSpPr>
        <p:spPr>
          <a:xfrm>
            <a:off x="4651020" y="3362192"/>
            <a:ext cx="288974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D1E5D"/>
                </a:solidFill>
              </a:rPr>
              <a:t>Phase 02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5A5C9364-D2AA-4AED-9E80-DC727834876E}"/>
              </a:ext>
            </a:extLst>
          </p:cNvPr>
          <p:cNvSpPr txBox="1"/>
          <p:nvPr/>
        </p:nvSpPr>
        <p:spPr>
          <a:xfrm>
            <a:off x="4651020" y="4084107"/>
            <a:ext cx="2889740" cy="338554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163E49"/>
                </a:solidFill>
                <a:latin typeface="+mj-lt"/>
              </a:defRPr>
            </a:lvl1pPr>
          </a:lstStyle>
          <a:p>
            <a:r>
              <a:rPr lang="ko-KR" altLang="en-US" sz="1600" dirty="0">
                <a:solidFill>
                  <a:srgbClr val="263FFF"/>
                </a:solidFill>
              </a:rPr>
              <a:t>네이버 </a:t>
            </a:r>
            <a:r>
              <a:rPr lang="en-US" altLang="ko-KR" sz="1600" dirty="0">
                <a:solidFill>
                  <a:srgbClr val="263FFF"/>
                </a:solidFill>
              </a:rPr>
              <a:t>/ </a:t>
            </a:r>
            <a:r>
              <a:rPr lang="ko-KR" altLang="en-US" sz="1600" dirty="0">
                <a:solidFill>
                  <a:srgbClr val="263FFF"/>
                </a:solidFill>
              </a:rPr>
              <a:t>구글 연동 회원가입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E3F89A2-509A-444F-BFDB-B17642839C07}"/>
              </a:ext>
            </a:extLst>
          </p:cNvPr>
          <p:cNvSpPr txBox="1"/>
          <p:nvPr/>
        </p:nvSpPr>
        <p:spPr>
          <a:xfrm>
            <a:off x="4651020" y="4764903"/>
            <a:ext cx="2889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rgbClr val="0D1E5D"/>
                </a:solidFill>
              </a:rPr>
              <a:t>시간이 남으면 추가적인 개발을 통하여 연동 할 예정</a:t>
            </a:r>
            <a:endParaRPr lang="en-US" altLang="ko-KR" sz="1400" dirty="0">
              <a:solidFill>
                <a:srgbClr val="0D1E5D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5A24E36-5E99-405E-ABE4-9840ECF492BA}"/>
              </a:ext>
            </a:extLst>
          </p:cNvPr>
          <p:cNvSpPr/>
          <p:nvPr/>
        </p:nvSpPr>
        <p:spPr>
          <a:xfrm>
            <a:off x="8401050" y="3362192"/>
            <a:ext cx="2889740" cy="400110"/>
          </a:xfrm>
          <a:prstGeom prst="rect">
            <a:avLst/>
          </a:prstGeom>
        </p:spPr>
        <p:txBody>
          <a:bodyPr wrap="square" anchor="t" anchorCtr="0">
            <a:spAutoFit/>
          </a:bodyPr>
          <a:lstStyle/>
          <a:p>
            <a:pPr algn="ctr"/>
            <a:r>
              <a:rPr lang="en-US" altLang="ko-KR" sz="2000" dirty="0">
                <a:solidFill>
                  <a:srgbClr val="0D1E5D"/>
                </a:solidFill>
              </a:rPr>
              <a:t>Phase 03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BEBC53-FB13-4478-89CE-2E931C8EB21A}"/>
              </a:ext>
            </a:extLst>
          </p:cNvPr>
          <p:cNvSpPr txBox="1"/>
          <p:nvPr/>
        </p:nvSpPr>
        <p:spPr>
          <a:xfrm>
            <a:off x="8454509" y="4130273"/>
            <a:ext cx="2889740" cy="584775"/>
          </a:xfrm>
          <a:prstGeom prst="rect">
            <a:avLst/>
          </a:prstGeom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 sz="2000">
                <a:solidFill>
                  <a:srgbClr val="163E49"/>
                </a:solidFill>
                <a:latin typeface="+mj-lt"/>
              </a:defRPr>
            </a:lvl1pPr>
          </a:lstStyle>
          <a:p>
            <a:r>
              <a:rPr lang="ko-KR" altLang="en-US" sz="1600" dirty="0">
                <a:solidFill>
                  <a:srgbClr val="263FFF"/>
                </a:solidFill>
              </a:rPr>
              <a:t>부품이 해외 배송</a:t>
            </a:r>
            <a:r>
              <a:rPr lang="en-US" altLang="ko-KR" sz="1600" dirty="0">
                <a:solidFill>
                  <a:srgbClr val="263FFF"/>
                </a:solidFill>
              </a:rPr>
              <a:t>, </a:t>
            </a:r>
            <a:r>
              <a:rPr lang="ko-KR" altLang="en-US" sz="1600" dirty="0">
                <a:solidFill>
                  <a:srgbClr val="263FFF"/>
                </a:solidFill>
              </a:rPr>
              <a:t>품절</a:t>
            </a:r>
          </a:p>
          <a:p>
            <a:endParaRPr lang="ko-KR" altLang="en-US" sz="1600" dirty="0">
              <a:solidFill>
                <a:srgbClr val="263FFF"/>
              </a:solidFill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5738E101-44ED-4BD6-B911-F993240D0633}"/>
              </a:ext>
            </a:extLst>
          </p:cNvPr>
          <p:cNvGrpSpPr/>
          <p:nvPr/>
        </p:nvGrpSpPr>
        <p:grpSpPr>
          <a:xfrm>
            <a:off x="5638689" y="2042989"/>
            <a:ext cx="914400" cy="914400"/>
            <a:chOff x="4107647" y="4896992"/>
            <a:chExt cx="394132" cy="389001"/>
          </a:xfrm>
          <a:solidFill>
            <a:srgbClr val="263FFF"/>
          </a:solidFill>
        </p:grpSpPr>
        <p:sp>
          <p:nvSpPr>
            <p:cNvPr id="32" name="자유형: 도형 31">
              <a:extLst>
                <a:ext uri="{FF2B5EF4-FFF2-40B4-BE49-F238E27FC236}">
                  <a16:creationId xmlns:a16="http://schemas.microsoft.com/office/drawing/2014/main" id="{B16B9DD0-BC02-41D4-80EA-62D4A0A99DAF}"/>
                </a:ext>
              </a:extLst>
            </p:cNvPr>
            <p:cNvSpPr/>
            <p:nvPr/>
          </p:nvSpPr>
          <p:spPr>
            <a:xfrm>
              <a:off x="4398827" y="5142928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046F4"/>
                </a:solidFill>
              </a:endParaRPr>
            </a:p>
          </p:txBody>
        </p:sp>
        <p:sp>
          <p:nvSpPr>
            <p:cNvPr id="33" name="자유형: 도형 32">
              <a:extLst>
                <a:ext uri="{FF2B5EF4-FFF2-40B4-BE49-F238E27FC236}">
                  <a16:creationId xmlns:a16="http://schemas.microsoft.com/office/drawing/2014/main" id="{2D4AA543-7553-47BF-AA63-DB79ED72C885}"/>
                </a:ext>
              </a:extLst>
            </p:cNvPr>
            <p:cNvSpPr/>
            <p:nvPr/>
          </p:nvSpPr>
          <p:spPr>
            <a:xfrm>
              <a:off x="4376538" y="5209793"/>
              <a:ext cx="123825" cy="76200"/>
            </a:xfrm>
            <a:custGeom>
              <a:avLst/>
              <a:gdLst>
                <a:gd name="connsiteX0" fmla="*/ 62865 w 123825"/>
                <a:gd name="connsiteY0" fmla="*/ 7144 h 76200"/>
                <a:gd name="connsiteX1" fmla="*/ 7144 w 123825"/>
                <a:gd name="connsiteY1" fmla="*/ 63722 h 76200"/>
                <a:gd name="connsiteX2" fmla="*/ 18288 w 123825"/>
                <a:gd name="connsiteY2" fmla="*/ 74771 h 76200"/>
                <a:gd name="connsiteX3" fmla="*/ 107443 w 123825"/>
                <a:gd name="connsiteY3" fmla="*/ 74771 h 76200"/>
                <a:gd name="connsiteX4" fmla="*/ 118587 w 123825"/>
                <a:gd name="connsiteY4" fmla="*/ 63722 h 76200"/>
                <a:gd name="connsiteX5" fmla="*/ 62865 w 123825"/>
                <a:gd name="connsiteY5" fmla="*/ 7144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62865" y="7144"/>
                  </a:moveTo>
                  <a:cubicBezTo>
                    <a:pt x="32100" y="7144"/>
                    <a:pt x="7049" y="32957"/>
                    <a:pt x="7144" y="63722"/>
                  </a:cubicBezTo>
                  <a:cubicBezTo>
                    <a:pt x="7144" y="69818"/>
                    <a:pt x="12193" y="74771"/>
                    <a:pt x="18288" y="74771"/>
                  </a:cubicBezTo>
                  <a:lnTo>
                    <a:pt x="107443" y="74771"/>
                  </a:lnTo>
                  <a:cubicBezTo>
                    <a:pt x="113538" y="74771"/>
                    <a:pt x="118587" y="69818"/>
                    <a:pt x="118587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046F4"/>
                </a:solidFill>
              </a:endParaRPr>
            </a:p>
          </p:txBody>
        </p:sp>
        <p:sp>
          <p:nvSpPr>
            <p:cNvPr id="34" name="자유형: 도형 33">
              <a:extLst>
                <a:ext uri="{FF2B5EF4-FFF2-40B4-BE49-F238E27FC236}">
                  <a16:creationId xmlns:a16="http://schemas.microsoft.com/office/drawing/2014/main" id="{2104A671-E22F-4756-A4D8-86DAF2F0B414}"/>
                </a:ext>
              </a:extLst>
            </p:cNvPr>
            <p:cNvSpPr/>
            <p:nvPr/>
          </p:nvSpPr>
          <p:spPr>
            <a:xfrm>
              <a:off x="4107647" y="5209793"/>
              <a:ext cx="123825" cy="76200"/>
            </a:xfrm>
            <a:custGeom>
              <a:avLst/>
              <a:gdLst>
                <a:gd name="connsiteX0" fmla="*/ 18288 w 123825"/>
                <a:gd name="connsiteY0" fmla="*/ 74771 h 76200"/>
                <a:gd name="connsiteX1" fmla="*/ 107442 w 123825"/>
                <a:gd name="connsiteY1" fmla="*/ 74771 h 76200"/>
                <a:gd name="connsiteX2" fmla="*/ 118586 w 123825"/>
                <a:gd name="connsiteY2" fmla="*/ 63722 h 76200"/>
                <a:gd name="connsiteX3" fmla="*/ 62865 w 123825"/>
                <a:gd name="connsiteY3" fmla="*/ 7144 h 76200"/>
                <a:gd name="connsiteX4" fmla="*/ 7144 w 123825"/>
                <a:gd name="connsiteY4" fmla="*/ 63722 h 76200"/>
                <a:gd name="connsiteX5" fmla="*/ 18288 w 123825"/>
                <a:gd name="connsiteY5" fmla="*/ 74771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76200">
                  <a:moveTo>
                    <a:pt x="18288" y="74771"/>
                  </a:moveTo>
                  <a:lnTo>
                    <a:pt x="107442" y="74771"/>
                  </a:lnTo>
                  <a:cubicBezTo>
                    <a:pt x="113538" y="74771"/>
                    <a:pt x="118586" y="69818"/>
                    <a:pt x="118586" y="63722"/>
                  </a:cubicBezTo>
                  <a:cubicBezTo>
                    <a:pt x="118682" y="32957"/>
                    <a:pt x="93631" y="7144"/>
                    <a:pt x="62865" y="7144"/>
                  </a:cubicBezTo>
                  <a:cubicBezTo>
                    <a:pt x="32099" y="7144"/>
                    <a:pt x="7049" y="32957"/>
                    <a:pt x="7144" y="63722"/>
                  </a:cubicBezTo>
                  <a:cubicBezTo>
                    <a:pt x="7144" y="69818"/>
                    <a:pt x="12192" y="74771"/>
                    <a:pt x="18288" y="747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046F4"/>
                </a:solidFill>
              </a:endParaRPr>
            </a:p>
          </p:txBody>
        </p:sp>
        <p:sp>
          <p:nvSpPr>
            <p:cNvPr id="35" name="자유형: 도형 34">
              <a:extLst>
                <a:ext uri="{FF2B5EF4-FFF2-40B4-BE49-F238E27FC236}">
                  <a16:creationId xmlns:a16="http://schemas.microsoft.com/office/drawing/2014/main" id="{1F21629A-4746-481D-8976-ED66857DC8CC}"/>
                </a:ext>
              </a:extLst>
            </p:cNvPr>
            <p:cNvSpPr/>
            <p:nvPr/>
          </p:nvSpPr>
          <p:spPr>
            <a:xfrm>
              <a:off x="4398827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6 w 76200"/>
                <a:gd name="connsiteY1" fmla="*/ 7144 h 76200"/>
                <a:gd name="connsiteX2" fmla="*/ 7144 w 76200"/>
                <a:gd name="connsiteY2" fmla="*/ 40577 h 76200"/>
                <a:gd name="connsiteX3" fmla="*/ 40576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6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6" y="74009"/>
                  </a:cubicBezTo>
                  <a:cubicBezTo>
                    <a:pt x="59055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046F4"/>
                </a:solidFill>
              </a:endParaRPr>
            </a:p>
          </p:txBody>
        </p:sp>
        <p:sp>
          <p:nvSpPr>
            <p:cNvPr id="36" name="자유형: 도형 35">
              <a:extLst>
                <a:ext uri="{FF2B5EF4-FFF2-40B4-BE49-F238E27FC236}">
                  <a16:creationId xmlns:a16="http://schemas.microsoft.com/office/drawing/2014/main" id="{C1F204F9-BA29-406A-8B61-55B6AB90995C}"/>
                </a:ext>
              </a:extLst>
            </p:cNvPr>
            <p:cNvSpPr/>
            <p:nvPr/>
          </p:nvSpPr>
          <p:spPr>
            <a:xfrm>
              <a:off x="4129936" y="4896992"/>
              <a:ext cx="76200" cy="76200"/>
            </a:xfrm>
            <a:custGeom>
              <a:avLst/>
              <a:gdLst>
                <a:gd name="connsiteX0" fmla="*/ 74009 w 76200"/>
                <a:gd name="connsiteY0" fmla="*/ 40577 h 76200"/>
                <a:gd name="connsiteX1" fmla="*/ 40577 w 76200"/>
                <a:gd name="connsiteY1" fmla="*/ 7144 h 76200"/>
                <a:gd name="connsiteX2" fmla="*/ 7144 w 76200"/>
                <a:gd name="connsiteY2" fmla="*/ 40577 h 76200"/>
                <a:gd name="connsiteX3" fmla="*/ 40577 w 76200"/>
                <a:gd name="connsiteY3" fmla="*/ 74009 h 76200"/>
                <a:gd name="connsiteX4" fmla="*/ 74009 w 76200"/>
                <a:gd name="connsiteY4" fmla="*/ 40577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6200" h="76200">
                  <a:moveTo>
                    <a:pt x="74009" y="40577"/>
                  </a:moveTo>
                  <a:cubicBezTo>
                    <a:pt x="74009" y="22098"/>
                    <a:pt x="59055" y="7144"/>
                    <a:pt x="40577" y="7144"/>
                  </a:cubicBezTo>
                  <a:cubicBezTo>
                    <a:pt x="22098" y="7144"/>
                    <a:pt x="7144" y="22098"/>
                    <a:pt x="7144" y="40577"/>
                  </a:cubicBezTo>
                  <a:cubicBezTo>
                    <a:pt x="7144" y="59055"/>
                    <a:pt x="22098" y="74009"/>
                    <a:pt x="40577" y="74009"/>
                  </a:cubicBezTo>
                  <a:cubicBezTo>
                    <a:pt x="58960" y="74009"/>
                    <a:pt x="74009" y="58960"/>
                    <a:pt x="74009" y="405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046F4"/>
                </a:solidFill>
              </a:endParaRPr>
            </a:p>
          </p:txBody>
        </p:sp>
        <p:sp>
          <p:nvSpPr>
            <p:cNvPr id="37" name="자유형: 도형 36">
              <a:extLst>
                <a:ext uri="{FF2B5EF4-FFF2-40B4-BE49-F238E27FC236}">
                  <a16:creationId xmlns:a16="http://schemas.microsoft.com/office/drawing/2014/main" id="{62412833-E84E-4D29-A4B6-B7BE98ABB627}"/>
                </a:ext>
              </a:extLst>
            </p:cNvPr>
            <p:cNvSpPr/>
            <p:nvPr/>
          </p:nvSpPr>
          <p:spPr>
            <a:xfrm>
              <a:off x="4271858" y="5076180"/>
              <a:ext cx="152400" cy="133350"/>
            </a:xfrm>
            <a:custGeom>
              <a:avLst/>
              <a:gdLst>
                <a:gd name="connsiteX0" fmla="*/ 130778 w 152400"/>
                <a:gd name="connsiteY0" fmla="*/ 74083 h 133350"/>
                <a:gd name="connsiteX1" fmla="*/ 140684 w 152400"/>
                <a:gd name="connsiteY1" fmla="*/ 79798 h 133350"/>
                <a:gd name="connsiteX2" fmla="*/ 146399 w 152400"/>
                <a:gd name="connsiteY2" fmla="*/ 79702 h 133350"/>
                <a:gd name="connsiteX3" fmla="*/ 148971 w 152400"/>
                <a:gd name="connsiteY3" fmla="*/ 74654 h 133350"/>
                <a:gd name="connsiteX4" fmla="*/ 144971 w 152400"/>
                <a:gd name="connsiteY4" fmla="*/ 12361 h 133350"/>
                <a:gd name="connsiteX5" fmla="*/ 142208 w 152400"/>
                <a:gd name="connsiteY5" fmla="*/ 7884 h 133350"/>
                <a:gd name="connsiteX6" fmla="*/ 136970 w 152400"/>
                <a:gd name="connsiteY6" fmla="*/ 7693 h 133350"/>
                <a:gd name="connsiteX7" fmla="*/ 81629 w 152400"/>
                <a:gd name="connsiteY7" fmla="*/ 35792 h 133350"/>
                <a:gd name="connsiteX8" fmla="*/ 78581 w 152400"/>
                <a:gd name="connsiteY8" fmla="*/ 40555 h 133350"/>
                <a:gd name="connsiteX9" fmla="*/ 81344 w 152400"/>
                <a:gd name="connsiteY9" fmla="*/ 45508 h 133350"/>
                <a:gd name="connsiteX10" fmla="*/ 92869 w 152400"/>
                <a:gd name="connsiteY10" fmla="*/ 52175 h 133350"/>
                <a:gd name="connsiteX11" fmla="*/ 83725 w 152400"/>
                <a:gd name="connsiteY11" fmla="*/ 62367 h 133350"/>
                <a:gd name="connsiteX12" fmla="*/ 31718 w 152400"/>
                <a:gd name="connsiteY12" fmla="*/ 84370 h 133350"/>
                <a:gd name="connsiteX13" fmla="*/ 13335 w 152400"/>
                <a:gd name="connsiteY13" fmla="*/ 81703 h 133350"/>
                <a:gd name="connsiteX14" fmla="*/ 11239 w 152400"/>
                <a:gd name="connsiteY14" fmla="*/ 113707 h 133350"/>
                <a:gd name="connsiteX15" fmla="*/ 7144 w 152400"/>
                <a:gd name="connsiteY15" fmla="*/ 126470 h 133350"/>
                <a:gd name="connsiteX16" fmla="*/ 32195 w 152400"/>
                <a:gd name="connsiteY16" fmla="*/ 129518 h 133350"/>
                <a:gd name="connsiteX17" fmla="*/ 124778 w 152400"/>
                <a:gd name="connsiteY17" fmla="*/ 82369 h 133350"/>
                <a:gd name="connsiteX18" fmla="*/ 130778 w 152400"/>
                <a:gd name="connsiteY18" fmla="*/ 74083 h 133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52400" h="133350">
                  <a:moveTo>
                    <a:pt x="130778" y="74083"/>
                  </a:moveTo>
                  <a:lnTo>
                    <a:pt x="140684" y="79798"/>
                  </a:lnTo>
                  <a:cubicBezTo>
                    <a:pt x="142494" y="80846"/>
                    <a:pt x="144685" y="80750"/>
                    <a:pt x="146399" y="79702"/>
                  </a:cubicBezTo>
                  <a:cubicBezTo>
                    <a:pt x="148114" y="78655"/>
                    <a:pt x="149162" y="76655"/>
                    <a:pt x="148971" y="74654"/>
                  </a:cubicBezTo>
                  <a:lnTo>
                    <a:pt x="144971" y="12361"/>
                  </a:lnTo>
                  <a:cubicBezTo>
                    <a:pt x="144875" y="10551"/>
                    <a:pt x="143828" y="8836"/>
                    <a:pt x="142208" y="7884"/>
                  </a:cubicBezTo>
                  <a:cubicBezTo>
                    <a:pt x="140589" y="6931"/>
                    <a:pt x="138684" y="6931"/>
                    <a:pt x="136970" y="7693"/>
                  </a:cubicBezTo>
                  <a:lnTo>
                    <a:pt x="81629" y="35792"/>
                  </a:lnTo>
                  <a:cubicBezTo>
                    <a:pt x="79820" y="36745"/>
                    <a:pt x="78581" y="38555"/>
                    <a:pt x="78581" y="40555"/>
                  </a:cubicBezTo>
                  <a:cubicBezTo>
                    <a:pt x="78486" y="42555"/>
                    <a:pt x="79629" y="44555"/>
                    <a:pt x="81344" y="45508"/>
                  </a:cubicBezTo>
                  <a:lnTo>
                    <a:pt x="92869" y="52175"/>
                  </a:lnTo>
                  <a:lnTo>
                    <a:pt x="83725" y="62367"/>
                  </a:lnTo>
                  <a:cubicBezTo>
                    <a:pt x="71247" y="76369"/>
                    <a:pt x="51340" y="84370"/>
                    <a:pt x="31718" y="84370"/>
                  </a:cubicBezTo>
                  <a:cubicBezTo>
                    <a:pt x="25432" y="84370"/>
                    <a:pt x="19241" y="83322"/>
                    <a:pt x="13335" y="81703"/>
                  </a:cubicBezTo>
                  <a:lnTo>
                    <a:pt x="11239" y="113707"/>
                  </a:lnTo>
                  <a:cubicBezTo>
                    <a:pt x="10954" y="118374"/>
                    <a:pt x="9525" y="122660"/>
                    <a:pt x="7144" y="126470"/>
                  </a:cubicBezTo>
                  <a:cubicBezTo>
                    <a:pt x="15335" y="128375"/>
                    <a:pt x="23717" y="129518"/>
                    <a:pt x="32195" y="129518"/>
                  </a:cubicBezTo>
                  <a:cubicBezTo>
                    <a:pt x="68294" y="129518"/>
                    <a:pt x="103822" y="111897"/>
                    <a:pt x="124778" y="82369"/>
                  </a:cubicBezTo>
                  <a:lnTo>
                    <a:pt x="130778" y="7408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046F4"/>
                </a:solidFill>
              </a:endParaRPr>
            </a:p>
          </p:txBody>
        </p:sp>
        <p:sp>
          <p:nvSpPr>
            <p:cNvPr id="38" name="자유형: 도형 37">
              <a:extLst>
                <a:ext uri="{FF2B5EF4-FFF2-40B4-BE49-F238E27FC236}">
                  <a16:creationId xmlns:a16="http://schemas.microsoft.com/office/drawing/2014/main" id="{D4483634-C00E-4051-8EF0-D7038252EC41}"/>
                </a:ext>
              </a:extLst>
            </p:cNvPr>
            <p:cNvSpPr/>
            <p:nvPr/>
          </p:nvSpPr>
          <p:spPr>
            <a:xfrm>
              <a:off x="4107647" y="4963953"/>
              <a:ext cx="161925" cy="257175"/>
            </a:xfrm>
            <a:custGeom>
              <a:avLst/>
              <a:gdLst>
                <a:gd name="connsiteX0" fmla="*/ 157258 w 161925"/>
                <a:gd name="connsiteY0" fmla="*/ 163163 h 257175"/>
                <a:gd name="connsiteX1" fmla="*/ 156020 w 161925"/>
                <a:gd name="connsiteY1" fmla="*/ 159163 h 257175"/>
                <a:gd name="connsiteX2" fmla="*/ 148971 w 161925"/>
                <a:gd name="connsiteY2" fmla="*/ 157925 h 257175"/>
                <a:gd name="connsiteX3" fmla="*/ 137446 w 161925"/>
                <a:gd name="connsiteY3" fmla="*/ 164592 h 257175"/>
                <a:gd name="connsiteX4" fmla="*/ 133160 w 161925"/>
                <a:gd name="connsiteY4" fmla="*/ 151638 h 257175"/>
                <a:gd name="connsiteX5" fmla="*/ 129731 w 161925"/>
                <a:gd name="connsiteY5" fmla="*/ 129730 h 257175"/>
                <a:gd name="connsiteX6" fmla="*/ 150686 w 161925"/>
                <a:gd name="connsiteY6" fmla="*/ 81344 h 257175"/>
                <a:gd name="connsiteX7" fmla="*/ 124301 w 161925"/>
                <a:gd name="connsiteY7" fmla="*/ 63722 h 257175"/>
                <a:gd name="connsiteX8" fmla="*/ 118396 w 161925"/>
                <a:gd name="connsiteY8" fmla="*/ 58388 h 257175"/>
                <a:gd name="connsiteX9" fmla="*/ 62865 w 161925"/>
                <a:gd name="connsiteY9" fmla="*/ 7144 h 257175"/>
                <a:gd name="connsiteX10" fmla="*/ 7144 w 161925"/>
                <a:gd name="connsiteY10" fmla="*/ 62960 h 257175"/>
                <a:gd name="connsiteX11" fmla="*/ 18288 w 161925"/>
                <a:gd name="connsiteY11" fmla="*/ 74009 h 257175"/>
                <a:gd name="connsiteX12" fmla="*/ 100299 w 161925"/>
                <a:gd name="connsiteY12" fmla="*/ 74009 h 257175"/>
                <a:gd name="connsiteX13" fmla="*/ 85154 w 161925"/>
                <a:gd name="connsiteY13" fmla="*/ 129730 h 257175"/>
                <a:gd name="connsiteX14" fmla="*/ 95441 w 161925"/>
                <a:gd name="connsiteY14" fmla="*/ 177165 h 257175"/>
                <a:gd name="connsiteX15" fmla="*/ 99727 w 161925"/>
                <a:gd name="connsiteY15" fmla="*/ 186404 h 257175"/>
                <a:gd name="connsiteX16" fmla="*/ 89821 w 161925"/>
                <a:gd name="connsiteY16" fmla="*/ 192119 h 257175"/>
                <a:gd name="connsiteX17" fmla="*/ 87059 w 161925"/>
                <a:gd name="connsiteY17" fmla="*/ 196501 h 257175"/>
                <a:gd name="connsiteX18" fmla="*/ 60198 w 161925"/>
                <a:gd name="connsiteY18" fmla="*/ 186309 h 257175"/>
                <a:gd name="connsiteX19" fmla="*/ 29623 w 161925"/>
                <a:gd name="connsiteY19" fmla="*/ 216599 h 257175"/>
                <a:gd name="connsiteX20" fmla="*/ 64580 w 161925"/>
                <a:gd name="connsiteY20" fmla="*/ 253079 h 257175"/>
                <a:gd name="connsiteX21" fmla="*/ 96298 w 161925"/>
                <a:gd name="connsiteY21" fmla="*/ 220980 h 257175"/>
                <a:gd name="connsiteX22" fmla="*/ 91726 w 161925"/>
                <a:gd name="connsiteY22" fmla="*/ 202883 h 257175"/>
                <a:gd name="connsiteX23" fmla="*/ 145352 w 161925"/>
                <a:gd name="connsiteY23" fmla="*/ 229457 h 257175"/>
                <a:gd name="connsiteX24" fmla="*/ 150591 w 161925"/>
                <a:gd name="connsiteY24" fmla="*/ 229267 h 257175"/>
                <a:gd name="connsiteX25" fmla="*/ 153353 w 161925"/>
                <a:gd name="connsiteY25" fmla="*/ 224790 h 257175"/>
                <a:gd name="connsiteX26" fmla="*/ 157258 w 161925"/>
                <a:gd name="connsiteY26" fmla="*/ 163163 h 257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61925" h="257175">
                  <a:moveTo>
                    <a:pt x="157258" y="163163"/>
                  </a:moveTo>
                  <a:cubicBezTo>
                    <a:pt x="157353" y="161735"/>
                    <a:pt x="156972" y="160211"/>
                    <a:pt x="156020" y="159163"/>
                  </a:cubicBezTo>
                  <a:cubicBezTo>
                    <a:pt x="154210" y="157067"/>
                    <a:pt x="151257" y="156591"/>
                    <a:pt x="148971" y="157925"/>
                  </a:cubicBezTo>
                  <a:lnTo>
                    <a:pt x="137446" y="164592"/>
                  </a:lnTo>
                  <a:lnTo>
                    <a:pt x="133160" y="151638"/>
                  </a:lnTo>
                  <a:cubicBezTo>
                    <a:pt x="130874" y="144780"/>
                    <a:pt x="129731" y="136970"/>
                    <a:pt x="129731" y="129730"/>
                  </a:cubicBezTo>
                  <a:cubicBezTo>
                    <a:pt x="129731" y="110966"/>
                    <a:pt x="137636" y="93726"/>
                    <a:pt x="150686" y="81344"/>
                  </a:cubicBezTo>
                  <a:lnTo>
                    <a:pt x="124301" y="63722"/>
                  </a:lnTo>
                  <a:cubicBezTo>
                    <a:pt x="122016" y="62198"/>
                    <a:pt x="120110" y="60388"/>
                    <a:pt x="118396" y="58388"/>
                  </a:cubicBezTo>
                  <a:cubicBezTo>
                    <a:pt x="116110" y="29718"/>
                    <a:pt x="92107" y="7144"/>
                    <a:pt x="62865" y="7144"/>
                  </a:cubicBezTo>
                  <a:cubicBezTo>
                    <a:pt x="32099" y="7144"/>
                    <a:pt x="7049" y="32195"/>
                    <a:pt x="7144" y="62960"/>
                  </a:cubicBezTo>
                  <a:cubicBezTo>
                    <a:pt x="7144" y="69056"/>
                    <a:pt x="12192" y="74009"/>
                    <a:pt x="18288" y="74009"/>
                  </a:cubicBezTo>
                  <a:lnTo>
                    <a:pt x="100299" y="74009"/>
                  </a:lnTo>
                  <a:cubicBezTo>
                    <a:pt x="90583" y="90678"/>
                    <a:pt x="85154" y="109919"/>
                    <a:pt x="85154" y="129730"/>
                  </a:cubicBezTo>
                  <a:cubicBezTo>
                    <a:pt x="85154" y="145733"/>
                    <a:pt x="88678" y="162687"/>
                    <a:pt x="95441" y="177165"/>
                  </a:cubicBezTo>
                  <a:lnTo>
                    <a:pt x="99727" y="186404"/>
                  </a:lnTo>
                  <a:lnTo>
                    <a:pt x="89821" y="192119"/>
                  </a:lnTo>
                  <a:cubicBezTo>
                    <a:pt x="88202" y="193072"/>
                    <a:pt x="87249" y="194691"/>
                    <a:pt x="87059" y="196501"/>
                  </a:cubicBezTo>
                  <a:cubicBezTo>
                    <a:pt x="80391" y="189547"/>
                    <a:pt x="70771" y="185452"/>
                    <a:pt x="60198" y="186309"/>
                  </a:cubicBezTo>
                  <a:cubicBezTo>
                    <a:pt x="44101" y="187643"/>
                    <a:pt x="31052" y="200501"/>
                    <a:pt x="29623" y="216599"/>
                  </a:cubicBezTo>
                  <a:cubicBezTo>
                    <a:pt x="27813" y="236982"/>
                    <a:pt x="44387" y="254032"/>
                    <a:pt x="64580" y="253079"/>
                  </a:cubicBezTo>
                  <a:cubicBezTo>
                    <a:pt x="81725" y="252222"/>
                    <a:pt x="95631" y="238125"/>
                    <a:pt x="96298" y="220980"/>
                  </a:cubicBezTo>
                  <a:cubicBezTo>
                    <a:pt x="96584" y="214313"/>
                    <a:pt x="94869" y="208121"/>
                    <a:pt x="91726" y="202883"/>
                  </a:cubicBezTo>
                  <a:lnTo>
                    <a:pt x="145352" y="229457"/>
                  </a:lnTo>
                  <a:cubicBezTo>
                    <a:pt x="146971" y="230314"/>
                    <a:pt x="148971" y="230219"/>
                    <a:pt x="150591" y="229267"/>
                  </a:cubicBezTo>
                  <a:cubicBezTo>
                    <a:pt x="152210" y="228314"/>
                    <a:pt x="153257" y="226695"/>
                    <a:pt x="153353" y="224790"/>
                  </a:cubicBezTo>
                  <a:lnTo>
                    <a:pt x="157258" y="16316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046F4"/>
                </a:solidFill>
              </a:endParaRPr>
            </a:p>
          </p:txBody>
        </p:sp>
        <p:sp>
          <p:nvSpPr>
            <p:cNvPr id="39" name="자유형: 도형 38">
              <a:extLst>
                <a:ext uri="{FF2B5EF4-FFF2-40B4-BE49-F238E27FC236}">
                  <a16:creationId xmlns:a16="http://schemas.microsoft.com/office/drawing/2014/main" id="{02D961C7-B133-44F9-94F1-8A9B2D99B857}"/>
                </a:ext>
              </a:extLst>
            </p:cNvPr>
            <p:cNvSpPr/>
            <p:nvPr/>
          </p:nvSpPr>
          <p:spPr>
            <a:xfrm>
              <a:off x="4235079" y="4957499"/>
              <a:ext cx="266700" cy="123825"/>
            </a:xfrm>
            <a:custGeom>
              <a:avLst/>
              <a:gdLst>
                <a:gd name="connsiteX0" fmla="*/ 9538 w 266700"/>
                <a:gd name="connsiteY0" fmla="*/ 51507 h 123825"/>
                <a:gd name="connsiteX1" fmla="*/ 60877 w 266700"/>
                <a:gd name="connsiteY1" fmla="*/ 85702 h 123825"/>
                <a:gd name="connsiteX2" fmla="*/ 67926 w 266700"/>
                <a:gd name="connsiteY2" fmla="*/ 84940 h 123825"/>
                <a:gd name="connsiteX3" fmla="*/ 69450 w 266700"/>
                <a:gd name="connsiteY3" fmla="*/ 80940 h 123825"/>
                <a:gd name="connsiteX4" fmla="*/ 69450 w 266700"/>
                <a:gd name="connsiteY4" fmla="*/ 67795 h 123825"/>
                <a:gd name="connsiteX5" fmla="*/ 82785 w 266700"/>
                <a:gd name="connsiteY5" fmla="*/ 70557 h 123825"/>
                <a:gd name="connsiteX6" fmla="*/ 135744 w 266700"/>
                <a:gd name="connsiteY6" fmla="*/ 120564 h 123825"/>
                <a:gd name="connsiteX7" fmla="*/ 164224 w 266700"/>
                <a:gd name="connsiteY7" fmla="*/ 106467 h 123825"/>
                <a:gd name="connsiteX8" fmla="*/ 176606 w 266700"/>
                <a:gd name="connsiteY8" fmla="*/ 103609 h 123825"/>
                <a:gd name="connsiteX9" fmla="*/ 177559 w 266700"/>
                <a:gd name="connsiteY9" fmla="*/ 103704 h 123825"/>
                <a:gd name="connsiteX10" fmla="*/ 167367 w 266700"/>
                <a:gd name="connsiteY10" fmla="*/ 80368 h 123825"/>
                <a:gd name="connsiteX11" fmla="*/ 249282 w 266700"/>
                <a:gd name="connsiteY11" fmla="*/ 80368 h 123825"/>
                <a:gd name="connsiteX12" fmla="*/ 260426 w 266700"/>
                <a:gd name="connsiteY12" fmla="*/ 69319 h 123825"/>
                <a:gd name="connsiteX13" fmla="*/ 204705 w 266700"/>
                <a:gd name="connsiteY13" fmla="*/ 13503 h 123825"/>
                <a:gd name="connsiteX14" fmla="*/ 150127 w 266700"/>
                <a:gd name="connsiteY14" fmla="*/ 57889 h 123825"/>
                <a:gd name="connsiteX15" fmla="*/ 79642 w 266700"/>
                <a:gd name="connsiteY15" fmla="*/ 25123 h 123825"/>
                <a:gd name="connsiteX16" fmla="*/ 69545 w 266700"/>
                <a:gd name="connsiteY16" fmla="*/ 24171 h 123825"/>
                <a:gd name="connsiteX17" fmla="*/ 69545 w 266700"/>
                <a:gd name="connsiteY17" fmla="*/ 12836 h 123825"/>
                <a:gd name="connsiteX18" fmla="*/ 68021 w 266700"/>
                <a:gd name="connsiteY18" fmla="*/ 8835 h 123825"/>
                <a:gd name="connsiteX19" fmla="*/ 60973 w 266700"/>
                <a:gd name="connsiteY19" fmla="*/ 8073 h 123825"/>
                <a:gd name="connsiteX20" fmla="*/ 9728 w 266700"/>
                <a:gd name="connsiteY20" fmla="*/ 42173 h 123825"/>
                <a:gd name="connsiteX21" fmla="*/ 7633 w 266700"/>
                <a:gd name="connsiteY21" fmla="*/ 44649 h 123825"/>
                <a:gd name="connsiteX22" fmla="*/ 9538 w 266700"/>
                <a:gd name="connsiteY22" fmla="*/ 51507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66700" h="123825">
                  <a:moveTo>
                    <a:pt x="9538" y="51507"/>
                  </a:moveTo>
                  <a:lnTo>
                    <a:pt x="60877" y="85702"/>
                  </a:lnTo>
                  <a:cubicBezTo>
                    <a:pt x="63068" y="87131"/>
                    <a:pt x="66021" y="86940"/>
                    <a:pt x="67926" y="84940"/>
                  </a:cubicBezTo>
                  <a:cubicBezTo>
                    <a:pt x="68974" y="83892"/>
                    <a:pt x="69450" y="82464"/>
                    <a:pt x="69450" y="80940"/>
                  </a:cubicBezTo>
                  <a:lnTo>
                    <a:pt x="69450" y="67795"/>
                  </a:lnTo>
                  <a:lnTo>
                    <a:pt x="82785" y="70557"/>
                  </a:lnTo>
                  <a:cubicBezTo>
                    <a:pt x="108598" y="75796"/>
                    <a:pt x="129743" y="95799"/>
                    <a:pt x="135744" y="120564"/>
                  </a:cubicBezTo>
                  <a:lnTo>
                    <a:pt x="164224" y="106467"/>
                  </a:lnTo>
                  <a:cubicBezTo>
                    <a:pt x="168034" y="104562"/>
                    <a:pt x="172320" y="103609"/>
                    <a:pt x="176606" y="103609"/>
                  </a:cubicBezTo>
                  <a:cubicBezTo>
                    <a:pt x="176987" y="103609"/>
                    <a:pt x="177273" y="103704"/>
                    <a:pt x="177559" y="103704"/>
                  </a:cubicBezTo>
                  <a:cubicBezTo>
                    <a:pt x="175082" y="95513"/>
                    <a:pt x="171558" y="87702"/>
                    <a:pt x="167367" y="80368"/>
                  </a:cubicBezTo>
                  <a:lnTo>
                    <a:pt x="249282" y="80368"/>
                  </a:lnTo>
                  <a:cubicBezTo>
                    <a:pt x="255378" y="80368"/>
                    <a:pt x="260426" y="75415"/>
                    <a:pt x="260426" y="69319"/>
                  </a:cubicBezTo>
                  <a:cubicBezTo>
                    <a:pt x="260521" y="38553"/>
                    <a:pt x="235471" y="13503"/>
                    <a:pt x="204705" y="13503"/>
                  </a:cubicBezTo>
                  <a:cubicBezTo>
                    <a:pt x="177844" y="13503"/>
                    <a:pt x="155461" y="32553"/>
                    <a:pt x="150127" y="57889"/>
                  </a:cubicBezTo>
                  <a:cubicBezTo>
                    <a:pt x="132125" y="39697"/>
                    <a:pt x="106407" y="27600"/>
                    <a:pt x="79642" y="25123"/>
                  </a:cubicBezTo>
                  <a:lnTo>
                    <a:pt x="69545" y="24171"/>
                  </a:lnTo>
                  <a:lnTo>
                    <a:pt x="69545" y="12836"/>
                  </a:lnTo>
                  <a:cubicBezTo>
                    <a:pt x="69545" y="11407"/>
                    <a:pt x="69069" y="9883"/>
                    <a:pt x="68021" y="8835"/>
                  </a:cubicBezTo>
                  <a:cubicBezTo>
                    <a:pt x="66116" y="6835"/>
                    <a:pt x="63068" y="6645"/>
                    <a:pt x="60973" y="8073"/>
                  </a:cubicBezTo>
                  <a:lnTo>
                    <a:pt x="9728" y="42173"/>
                  </a:lnTo>
                  <a:cubicBezTo>
                    <a:pt x="8776" y="42744"/>
                    <a:pt x="8014" y="43602"/>
                    <a:pt x="7633" y="44649"/>
                  </a:cubicBezTo>
                  <a:cubicBezTo>
                    <a:pt x="6490" y="47316"/>
                    <a:pt x="7442" y="50079"/>
                    <a:pt x="9538" y="5150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ko-KR" altLang="en-US">
                <a:solidFill>
                  <a:srgbClr val="0046F4"/>
                </a:solidFill>
              </a:endParaRP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C9EA66A8-698D-494E-8078-0B75C042649E}"/>
              </a:ext>
            </a:extLst>
          </p:cNvPr>
          <p:cNvSpPr txBox="1"/>
          <p:nvPr/>
        </p:nvSpPr>
        <p:spPr>
          <a:xfrm>
            <a:off x="8311534" y="4773683"/>
            <a:ext cx="28897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1400" dirty="0">
                <a:solidFill>
                  <a:srgbClr val="0D1E5D"/>
                </a:solidFill>
              </a:rPr>
              <a:t>먼저 도착한 부품들로 개발을 진행</a:t>
            </a:r>
            <a:endParaRPr lang="en-US" altLang="ko-KR" sz="1400" dirty="0">
              <a:solidFill>
                <a:srgbClr val="0D1E5D"/>
              </a:solidFill>
            </a:endParaRPr>
          </a:p>
          <a:p>
            <a:pPr algn="ctr">
              <a:lnSpc>
                <a:spcPct val="100000"/>
              </a:lnSpc>
            </a:pPr>
            <a:endParaRPr lang="en-US" altLang="ko-KR" sz="1400" dirty="0">
              <a:solidFill>
                <a:srgbClr val="0D1E5D"/>
              </a:solidFill>
            </a:endParaRPr>
          </a:p>
        </p:txBody>
      </p:sp>
      <p:pic>
        <p:nvPicPr>
          <p:cNvPr id="4" name="그래픽 3" descr="สินค้าคงคลังที่ไม่ดี 단색으로 채워진">
            <a:extLst>
              <a:ext uri="{FF2B5EF4-FFF2-40B4-BE49-F238E27FC236}">
                <a16:creationId xmlns:a16="http://schemas.microsoft.com/office/drawing/2014/main" id="{1034F4A8-0267-4DE0-85EA-FFC4DC14C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88719" y="2139442"/>
            <a:ext cx="914400" cy="914400"/>
          </a:xfrm>
          <a:prstGeom prst="rect">
            <a:avLst/>
          </a:prstGeom>
        </p:spPr>
      </p:pic>
      <p:pic>
        <p:nvPicPr>
          <p:cNvPr id="6" name="그래픽 5" descr="클립보드 혼합됨 단색으로 채워진">
            <a:extLst>
              <a:ext uri="{FF2B5EF4-FFF2-40B4-BE49-F238E27FC236}">
                <a16:creationId xmlns:a16="http://schemas.microsoft.com/office/drawing/2014/main" id="{A5B1A8D4-D7E4-4B75-88C0-340D0BEF2B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888881" y="213286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0218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05E0836-3575-44E2-B380-EE7869A8B36B}"/>
              </a:ext>
            </a:extLst>
          </p:cNvPr>
          <p:cNvSpPr/>
          <p:nvPr/>
        </p:nvSpPr>
        <p:spPr>
          <a:xfrm>
            <a:off x="3127179" y="721161"/>
            <a:ext cx="698267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dirty="0">
                <a:cs typeface="Arial" panose="020B0604020202020204" pitchFamily="34" charset="0"/>
              </a:rPr>
              <a:t>Chap 4. Following schedules </a:t>
            </a:r>
            <a:endParaRPr lang="ko-KR" altLang="en-US" sz="3200" dirty="0">
              <a:cs typeface="Arial" panose="020B0604020202020204" pitchFamily="34" charset="0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6BCE4B9-D4E4-4C0C-AF26-DAB4AE965F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145" y="1630205"/>
            <a:ext cx="6029709" cy="450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0263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2459393-6D48-4812-92A2-5B43B66141E6}"/>
              </a:ext>
            </a:extLst>
          </p:cNvPr>
          <p:cNvSpPr/>
          <p:nvPr/>
        </p:nvSpPr>
        <p:spPr>
          <a:xfrm>
            <a:off x="3005433" y="1770743"/>
            <a:ext cx="6181134" cy="3316514"/>
          </a:xfrm>
          <a:prstGeom prst="rect">
            <a:avLst/>
          </a:prstGeom>
          <a:solidFill>
            <a:srgbClr val="263FFF"/>
          </a:solidFill>
          <a:ln w="1270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en-US" altLang="ko-KR" sz="7200" dirty="0">
                <a:solidFill>
                  <a:schemeClr val="bg1"/>
                </a:solidFill>
                <a:latin typeface="+mj-lt"/>
              </a:rPr>
              <a:t>Thanks !</a:t>
            </a:r>
            <a:endParaRPr lang="ko-KR" altLang="en-US" sz="72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076204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1">
            <a:hlinkClick r:id="rId2"/>
            <a:extLst>
              <a:ext uri="{FF2B5EF4-FFF2-40B4-BE49-F238E27FC236}">
                <a16:creationId xmlns:a16="http://schemas.microsoft.com/office/drawing/2014/main" id="{81B4D038-4903-4BC0-8F4E-EAF6A42B052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29957"/>
          <a:stretch/>
        </p:blipFill>
        <p:spPr>
          <a:xfrm>
            <a:off x="4697448" y="3123484"/>
            <a:ext cx="2797104" cy="307778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C763C717-1E64-423B-A455-2A2900105200}"/>
              </a:ext>
            </a:extLst>
          </p:cNvPr>
          <p:cNvSpPr/>
          <p:nvPr/>
        </p:nvSpPr>
        <p:spPr>
          <a:xfrm>
            <a:off x="4048196" y="2722272"/>
            <a:ext cx="201208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100" dirty="0"/>
              <a:t>Presentation template by </a:t>
            </a:r>
            <a:endParaRPr lang="ko-KR" altLang="en-US" sz="11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AAEC05A1-1A5D-4B13-9C0E-E873DEACC4CA}"/>
              </a:ext>
            </a:extLst>
          </p:cNvPr>
          <p:cNvSpPr/>
          <p:nvPr/>
        </p:nvSpPr>
        <p:spPr>
          <a:xfrm>
            <a:off x="4508664" y="3570863"/>
            <a:ext cx="32768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http://pptmon.com/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4835278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FAEDEFC-4231-42C8-8C9E-1F278DE5D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0600" y="2921811"/>
            <a:ext cx="2590800" cy="679852"/>
          </a:xfrm>
          <a:prstGeom prst="rect">
            <a:avLst/>
          </a:prstGeom>
        </p:spPr>
      </p:pic>
      <p:sp>
        <p:nvSpPr>
          <p:cNvPr id="6" name="Rectangle 2">
            <a:extLst>
              <a:ext uri="{FF2B5EF4-FFF2-40B4-BE49-F238E27FC236}">
                <a16:creationId xmlns:a16="http://schemas.microsoft.com/office/drawing/2014/main" id="{91405664-3A6E-45D0-8FD7-A1CFC7F7EDFF}"/>
              </a:ext>
            </a:extLst>
          </p:cNvPr>
          <p:cNvSpPr/>
          <p:nvPr/>
        </p:nvSpPr>
        <p:spPr>
          <a:xfrm>
            <a:off x="4048196" y="2722272"/>
            <a:ext cx="272090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/>
              <a:t>Poppins Font download by </a:t>
            </a:r>
            <a:endParaRPr lang="ko-KR" altLang="en-US" sz="1100" dirty="0"/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3E451C66-D202-4830-8FA1-1AE45629067E}"/>
              </a:ext>
            </a:extLst>
          </p:cNvPr>
          <p:cNvSpPr/>
          <p:nvPr/>
        </p:nvSpPr>
        <p:spPr>
          <a:xfrm>
            <a:off x="3596556" y="3570863"/>
            <a:ext cx="510107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100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https://fonts.google.com/specimen/Poppins</a:t>
            </a:r>
            <a:r>
              <a:rPr lang="en-US" altLang="ko-KR" sz="1100" dirty="0"/>
              <a:t> Ctrl + Click</a:t>
            </a:r>
            <a:r>
              <a:rPr lang="ko-KR" altLang="en-US" sz="1100" dirty="0"/>
              <a:t> </a:t>
            </a:r>
            <a:r>
              <a:rPr lang="en-US" altLang="ko-KR" sz="1100" dirty="0"/>
              <a:t>to follow link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7964801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직사각형 13">
            <a:extLst>
              <a:ext uri="{FF2B5EF4-FFF2-40B4-BE49-F238E27FC236}">
                <a16:creationId xmlns:a16="http://schemas.microsoft.com/office/drawing/2014/main" id="{DD4AA1CE-5B3F-4C7B-9A15-06E8B77972BD}"/>
              </a:ext>
            </a:extLst>
          </p:cNvPr>
          <p:cNvSpPr/>
          <p:nvPr/>
        </p:nvSpPr>
        <p:spPr>
          <a:xfrm>
            <a:off x="2508482" y="2502034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D1E5D"/>
                </a:solidFill>
                <a:latin typeface="+mj-lt"/>
              </a:rPr>
              <a:t>프로젝트 분석 및 설계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8285CA-B4D6-42AB-B8B8-3A09400EB6A9}"/>
              </a:ext>
            </a:extLst>
          </p:cNvPr>
          <p:cNvSpPr/>
          <p:nvPr/>
        </p:nvSpPr>
        <p:spPr>
          <a:xfrm>
            <a:off x="1852839" y="2445604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  <a:latin typeface="+mj-lt"/>
              </a:rPr>
              <a:t>01</a:t>
            </a:r>
            <a:endParaRPr lang="ko-KR" altLang="en-US" sz="2800" dirty="0">
              <a:solidFill>
                <a:srgbClr val="0D1E5D"/>
              </a:solidFill>
              <a:latin typeface="+mj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0B5225F-AFA0-49B0-9883-E118853C9D71}"/>
              </a:ext>
            </a:extLst>
          </p:cNvPr>
          <p:cNvSpPr txBox="1"/>
          <p:nvPr/>
        </p:nvSpPr>
        <p:spPr>
          <a:xfrm>
            <a:off x="7457853" y="2875634"/>
            <a:ext cx="30845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en-US" altLang="ko-KR" sz="1400" dirty="0">
              <a:solidFill>
                <a:srgbClr val="263FFF"/>
              </a:solidFill>
            </a:endParaRP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ko-KR" altLang="en-US" sz="1400" dirty="0">
              <a:solidFill>
                <a:srgbClr val="263FFF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3C3E91-4AF4-4D08-AEA1-93D4FBC68BC9}"/>
              </a:ext>
            </a:extLst>
          </p:cNvPr>
          <p:cNvSpPr/>
          <p:nvPr/>
        </p:nvSpPr>
        <p:spPr>
          <a:xfrm>
            <a:off x="7381653" y="2502034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D1E5D"/>
                </a:solidFill>
                <a:latin typeface="+mj-lt"/>
              </a:rPr>
              <a:t>현재 진행 상황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2703F12-22F0-4FDA-B737-8D6F6D178DCE}"/>
              </a:ext>
            </a:extLst>
          </p:cNvPr>
          <p:cNvSpPr/>
          <p:nvPr/>
        </p:nvSpPr>
        <p:spPr>
          <a:xfrm>
            <a:off x="6726010" y="2445604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  <a:latin typeface="+mj-lt"/>
              </a:rPr>
              <a:t>02</a:t>
            </a:r>
            <a:endParaRPr lang="ko-KR" altLang="en-US" sz="2800" dirty="0">
              <a:solidFill>
                <a:srgbClr val="0D1E5D"/>
              </a:solidFill>
              <a:latin typeface="+mj-lt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05ACFB9-C3CD-49BB-91AA-4A9AA20D1F17}"/>
              </a:ext>
            </a:extLst>
          </p:cNvPr>
          <p:cNvSpPr/>
          <p:nvPr/>
        </p:nvSpPr>
        <p:spPr>
          <a:xfrm>
            <a:off x="2508482" y="4333411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D1E5D"/>
                </a:solidFill>
                <a:latin typeface="+mj-lt"/>
              </a:rPr>
              <a:t>이슈사항 및 해결방안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53F2945-90C2-4B30-9D3D-5F3BFE917986}"/>
              </a:ext>
            </a:extLst>
          </p:cNvPr>
          <p:cNvSpPr/>
          <p:nvPr/>
        </p:nvSpPr>
        <p:spPr>
          <a:xfrm>
            <a:off x="1852839" y="4276981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  <a:latin typeface="+mj-lt"/>
              </a:rPr>
              <a:t>03</a:t>
            </a:r>
            <a:endParaRPr lang="ko-KR" altLang="en-US" sz="2800" dirty="0">
              <a:solidFill>
                <a:srgbClr val="0D1E5D"/>
              </a:solidFill>
              <a:latin typeface="+mj-lt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809F922-E170-4CC8-B971-A141CA6099E3}"/>
              </a:ext>
            </a:extLst>
          </p:cNvPr>
          <p:cNvSpPr/>
          <p:nvPr/>
        </p:nvSpPr>
        <p:spPr>
          <a:xfrm>
            <a:off x="7381653" y="4333411"/>
            <a:ext cx="308450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>
                <a:solidFill>
                  <a:srgbClr val="0D1E5D"/>
                </a:solidFill>
                <a:latin typeface="+mj-lt"/>
              </a:rPr>
              <a:t>향후 일정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D871C09-6C59-41CD-B9DD-D6326CC0686A}"/>
              </a:ext>
            </a:extLst>
          </p:cNvPr>
          <p:cNvSpPr/>
          <p:nvPr/>
        </p:nvSpPr>
        <p:spPr>
          <a:xfrm>
            <a:off x="6726010" y="4276981"/>
            <a:ext cx="166149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  <a:latin typeface="+mj-lt"/>
              </a:rPr>
              <a:t>04</a:t>
            </a:r>
            <a:endParaRPr lang="ko-KR" altLang="en-US" sz="2800" dirty="0">
              <a:solidFill>
                <a:srgbClr val="0D1E5D"/>
              </a:solidFill>
              <a:latin typeface="+mj-lt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6C55756-8704-4C51-8396-31EAEBC538E0}"/>
              </a:ext>
            </a:extLst>
          </p:cNvPr>
          <p:cNvSpPr txBox="1"/>
          <p:nvPr/>
        </p:nvSpPr>
        <p:spPr>
          <a:xfrm>
            <a:off x="2718736" y="1347741"/>
            <a:ext cx="6754528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D1E5D"/>
                </a:solidFill>
                <a:latin typeface="+mj-lt"/>
                <a:cs typeface="Arial" panose="020B0604020202020204" pitchFamily="34" charset="0"/>
              </a:rPr>
              <a:t>Contents</a:t>
            </a:r>
            <a:endParaRPr lang="ko-KR" altLang="en-US" sz="2800" dirty="0">
              <a:solidFill>
                <a:srgbClr val="0D1E5D"/>
              </a:solidFill>
              <a:latin typeface="+mj-lt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9069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F190866-D5B8-44FA-AD12-545373FDFA80}"/>
              </a:ext>
            </a:extLst>
          </p:cNvPr>
          <p:cNvSpPr txBox="1"/>
          <p:nvPr/>
        </p:nvSpPr>
        <p:spPr>
          <a:xfrm>
            <a:off x="1686666" y="1244966"/>
            <a:ext cx="896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D1E5D"/>
                </a:solidFill>
                <a:latin typeface="+mj-lt"/>
                <a:cs typeface="Arial" panose="020B0604020202020204" pitchFamily="34" charset="0"/>
              </a:rPr>
              <a:t>Chap 1. Analysis &amp; Design</a:t>
            </a:r>
            <a:endParaRPr lang="ko-KR" altLang="en-US" sz="3200" dirty="0">
              <a:solidFill>
                <a:srgbClr val="0D1E5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A3DC35-D4AB-4B6E-99B1-D3E23583346B}"/>
              </a:ext>
            </a:extLst>
          </p:cNvPr>
          <p:cNvSpPr/>
          <p:nvPr/>
        </p:nvSpPr>
        <p:spPr>
          <a:xfrm>
            <a:off x="3570145" y="2441238"/>
            <a:ext cx="2449125" cy="3171796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496D71-636D-46C8-AE47-E22459BAC91A}"/>
              </a:ext>
            </a:extLst>
          </p:cNvPr>
          <p:cNvSpPr/>
          <p:nvPr/>
        </p:nvSpPr>
        <p:spPr>
          <a:xfrm>
            <a:off x="3673012" y="3330799"/>
            <a:ext cx="222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D1E5D"/>
                </a:solidFill>
              </a:rPr>
              <a:t>Requirement Analysis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5EF3FC2-099E-4E3D-8142-19411128883A}"/>
              </a:ext>
            </a:extLst>
          </p:cNvPr>
          <p:cNvSpPr/>
          <p:nvPr/>
        </p:nvSpPr>
        <p:spPr>
          <a:xfrm>
            <a:off x="3673040" y="2842414"/>
            <a:ext cx="223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</a:rPr>
              <a:t>02.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CD342B-0800-4EFF-8E55-0273D493DE48}"/>
              </a:ext>
            </a:extLst>
          </p:cNvPr>
          <p:cNvSpPr/>
          <p:nvPr/>
        </p:nvSpPr>
        <p:spPr>
          <a:xfrm>
            <a:off x="6168652" y="2441238"/>
            <a:ext cx="2449125" cy="3171796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08D5D8-8192-42E2-84B1-354EDD643625}"/>
              </a:ext>
            </a:extLst>
          </p:cNvPr>
          <p:cNvSpPr/>
          <p:nvPr/>
        </p:nvSpPr>
        <p:spPr>
          <a:xfrm>
            <a:off x="6286851" y="3330799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D1E5D"/>
                </a:solidFill>
              </a:rPr>
              <a:t>Structure Design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4A3FB8A-0720-4BA9-9FCF-D8CB6130D4E8}"/>
              </a:ext>
            </a:extLst>
          </p:cNvPr>
          <p:cNvSpPr/>
          <p:nvPr/>
        </p:nvSpPr>
        <p:spPr>
          <a:xfrm>
            <a:off x="6286878" y="2842414"/>
            <a:ext cx="223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</a:rPr>
              <a:t>03.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9AC3AA-FBC8-4532-8A19-EC78319CEA4A}"/>
              </a:ext>
            </a:extLst>
          </p:cNvPr>
          <p:cNvSpPr/>
          <p:nvPr/>
        </p:nvSpPr>
        <p:spPr>
          <a:xfrm>
            <a:off x="971638" y="2441238"/>
            <a:ext cx="2449125" cy="3171796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7B6800-3E10-4C73-A59F-BF4939BE02A0}"/>
              </a:ext>
            </a:extLst>
          </p:cNvPr>
          <p:cNvSpPr/>
          <p:nvPr/>
        </p:nvSpPr>
        <p:spPr>
          <a:xfrm>
            <a:off x="1087722" y="3330799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D1E5D"/>
                </a:solidFill>
              </a:rPr>
              <a:t>Requirement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72D84-8773-4DB2-863A-6641A98F1AAB}"/>
              </a:ext>
            </a:extLst>
          </p:cNvPr>
          <p:cNvSpPr/>
          <p:nvPr/>
        </p:nvSpPr>
        <p:spPr>
          <a:xfrm>
            <a:off x="1087749" y="2842414"/>
            <a:ext cx="223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</a:rPr>
              <a:t>01.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249F28-EF80-48A5-8DD8-F0EDAFD79AA2}"/>
              </a:ext>
            </a:extLst>
          </p:cNvPr>
          <p:cNvSpPr/>
          <p:nvPr/>
        </p:nvSpPr>
        <p:spPr>
          <a:xfrm>
            <a:off x="8767160" y="2441238"/>
            <a:ext cx="2449125" cy="3171796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2BDB4F-0D34-41C8-BAF6-519C37E72D74}"/>
              </a:ext>
            </a:extLst>
          </p:cNvPr>
          <p:cNvSpPr/>
          <p:nvPr/>
        </p:nvSpPr>
        <p:spPr>
          <a:xfrm>
            <a:off x="8867914" y="3330799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D1E5D"/>
                </a:solidFill>
              </a:rPr>
              <a:t>DB Design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C7DA3B1-B055-4DB9-8F4B-3B0FCF4DCF7C}"/>
              </a:ext>
            </a:extLst>
          </p:cNvPr>
          <p:cNvSpPr/>
          <p:nvPr/>
        </p:nvSpPr>
        <p:spPr>
          <a:xfrm>
            <a:off x="8867942" y="2842414"/>
            <a:ext cx="223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20656522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F190866-D5B8-44FA-AD12-545373FDFA80}"/>
              </a:ext>
            </a:extLst>
          </p:cNvPr>
          <p:cNvSpPr txBox="1"/>
          <p:nvPr/>
        </p:nvSpPr>
        <p:spPr>
          <a:xfrm>
            <a:off x="1686666" y="1244966"/>
            <a:ext cx="896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D1E5D"/>
                </a:solidFill>
                <a:latin typeface="+mj-lt"/>
                <a:cs typeface="Arial" panose="020B0604020202020204" pitchFamily="34" charset="0"/>
              </a:rPr>
              <a:t>Requirement</a:t>
            </a:r>
            <a:endParaRPr lang="ko-KR" altLang="en-US" sz="3200" dirty="0">
              <a:solidFill>
                <a:srgbClr val="0D1E5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9" name="Rectangle 26">
            <a:extLst>
              <a:ext uri="{FF2B5EF4-FFF2-40B4-BE49-F238E27FC236}">
                <a16:creationId xmlns:a16="http://schemas.microsoft.com/office/drawing/2014/main" id="{BF79022F-8D51-442F-84E7-621E3F6ECD34}"/>
              </a:ext>
            </a:extLst>
          </p:cNvPr>
          <p:cNvSpPr/>
          <p:nvPr/>
        </p:nvSpPr>
        <p:spPr>
          <a:xfrm>
            <a:off x="4779260" y="2569463"/>
            <a:ext cx="2633472" cy="263347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27">
            <a:extLst>
              <a:ext uri="{FF2B5EF4-FFF2-40B4-BE49-F238E27FC236}">
                <a16:creationId xmlns:a16="http://schemas.microsoft.com/office/drawing/2014/main" id="{7D201635-3DBA-4239-B59B-0D7714DD44B3}"/>
              </a:ext>
            </a:extLst>
          </p:cNvPr>
          <p:cNvSpPr/>
          <p:nvPr/>
        </p:nvSpPr>
        <p:spPr>
          <a:xfrm>
            <a:off x="4779260" y="2569463"/>
            <a:ext cx="2633472" cy="263347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8">
            <a:extLst>
              <a:ext uri="{FF2B5EF4-FFF2-40B4-BE49-F238E27FC236}">
                <a16:creationId xmlns:a16="http://schemas.microsoft.com/office/drawing/2014/main" id="{596DA24B-6CFA-4F6B-BD0C-963EFF6DA92E}"/>
              </a:ext>
            </a:extLst>
          </p:cNvPr>
          <p:cNvSpPr/>
          <p:nvPr/>
        </p:nvSpPr>
        <p:spPr>
          <a:xfrm>
            <a:off x="4779260" y="2169353"/>
            <a:ext cx="2633472" cy="400110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30">
            <a:extLst>
              <a:ext uri="{FF2B5EF4-FFF2-40B4-BE49-F238E27FC236}">
                <a16:creationId xmlns:a16="http://schemas.microsoft.com/office/drawing/2014/main" id="{2111AF86-4B73-4C52-9620-E7E659A408E9}"/>
              </a:ext>
            </a:extLst>
          </p:cNvPr>
          <p:cNvSpPr/>
          <p:nvPr/>
        </p:nvSpPr>
        <p:spPr>
          <a:xfrm>
            <a:off x="8485628" y="2569463"/>
            <a:ext cx="2633472" cy="263347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31">
            <a:extLst>
              <a:ext uri="{FF2B5EF4-FFF2-40B4-BE49-F238E27FC236}">
                <a16:creationId xmlns:a16="http://schemas.microsoft.com/office/drawing/2014/main" id="{B82CFCA6-EB19-45B6-8E7C-D85764F2A30F}"/>
              </a:ext>
            </a:extLst>
          </p:cNvPr>
          <p:cNvSpPr/>
          <p:nvPr/>
        </p:nvSpPr>
        <p:spPr>
          <a:xfrm>
            <a:off x="1072892" y="2569463"/>
            <a:ext cx="2633472" cy="263347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32">
            <a:extLst>
              <a:ext uri="{FF2B5EF4-FFF2-40B4-BE49-F238E27FC236}">
                <a16:creationId xmlns:a16="http://schemas.microsoft.com/office/drawing/2014/main" id="{31C93AD0-69AD-4C3F-A897-07F1433D2744}"/>
              </a:ext>
            </a:extLst>
          </p:cNvPr>
          <p:cNvSpPr/>
          <p:nvPr/>
        </p:nvSpPr>
        <p:spPr>
          <a:xfrm>
            <a:off x="8485628" y="2169353"/>
            <a:ext cx="2633472" cy="400110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33">
            <a:extLst>
              <a:ext uri="{FF2B5EF4-FFF2-40B4-BE49-F238E27FC236}">
                <a16:creationId xmlns:a16="http://schemas.microsoft.com/office/drawing/2014/main" id="{4454CE94-6BC6-46F1-A321-D5E604CB668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91764" y="3941063"/>
            <a:ext cx="1143000" cy="1143000"/>
          </a:xfrm>
          <a:prstGeom prst="rect">
            <a:avLst/>
          </a:prstGeom>
        </p:spPr>
      </p:pic>
      <p:pic>
        <p:nvPicPr>
          <p:cNvPr id="28" name="Picture 34">
            <a:extLst>
              <a:ext uri="{FF2B5EF4-FFF2-40B4-BE49-F238E27FC236}">
                <a16:creationId xmlns:a16="http://schemas.microsoft.com/office/drawing/2014/main" id="{9527A2D1-9570-4F5B-A6B7-674CF71EC2F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44492" y="3941063"/>
            <a:ext cx="1143000" cy="1143000"/>
          </a:xfrm>
          <a:prstGeom prst="rect">
            <a:avLst/>
          </a:prstGeom>
        </p:spPr>
      </p:pic>
      <p:sp>
        <p:nvSpPr>
          <p:cNvPr id="33" name="Rectangle 35">
            <a:extLst>
              <a:ext uri="{FF2B5EF4-FFF2-40B4-BE49-F238E27FC236}">
                <a16:creationId xmlns:a16="http://schemas.microsoft.com/office/drawing/2014/main" id="{6D43512D-BD9E-4B4D-B10A-EBDE01464BC6}"/>
              </a:ext>
            </a:extLst>
          </p:cNvPr>
          <p:cNvSpPr/>
          <p:nvPr/>
        </p:nvSpPr>
        <p:spPr>
          <a:xfrm>
            <a:off x="1072892" y="2169353"/>
            <a:ext cx="2633472" cy="400110"/>
          </a:xfrm>
          <a:prstGeom prst="rect">
            <a:avLst/>
          </a:prstGeom>
          <a:solidFill>
            <a:schemeClr val="accent1"/>
          </a:solidFill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FAA06ED-12E8-4727-85CE-F95778BB9D4B}"/>
              </a:ext>
            </a:extLst>
          </p:cNvPr>
          <p:cNvSpPr txBox="1"/>
          <p:nvPr/>
        </p:nvSpPr>
        <p:spPr>
          <a:xfrm>
            <a:off x="1072892" y="2169353"/>
            <a:ext cx="26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작업 현장</a:t>
            </a:r>
            <a:endParaRPr lang="en-US" sz="20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A823009-31AE-456F-B073-090DA3356E63}"/>
              </a:ext>
            </a:extLst>
          </p:cNvPr>
          <p:cNvSpPr txBox="1"/>
          <p:nvPr/>
        </p:nvSpPr>
        <p:spPr>
          <a:xfrm>
            <a:off x="4779260" y="2169353"/>
            <a:ext cx="26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중앙 서버</a:t>
            </a:r>
            <a:endParaRPr lang="en-US" sz="20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D5FC20-8564-4137-8410-A95908889FCE}"/>
              </a:ext>
            </a:extLst>
          </p:cNvPr>
          <p:cNvSpPr txBox="1"/>
          <p:nvPr/>
        </p:nvSpPr>
        <p:spPr>
          <a:xfrm>
            <a:off x="8485628" y="2169353"/>
            <a:ext cx="26334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bg1"/>
                </a:solidFill>
                <a:latin typeface="NanumGothic" panose="020D0604000000000000" pitchFamily="34" charset="-127"/>
                <a:ea typeface="NanumGothic" panose="020D0604000000000000" pitchFamily="34" charset="-127"/>
                <a:cs typeface="Arial" panose="020B0604020202020204" pitchFamily="34" charset="0"/>
              </a:rPr>
              <a:t>관리 직원</a:t>
            </a:r>
            <a:endParaRPr lang="en-US" sz="2000" b="1" dirty="0">
              <a:solidFill>
                <a:schemeClr val="bg1"/>
              </a:solidFill>
              <a:latin typeface="NanumGothic" panose="020D0604000000000000" pitchFamily="34" charset="-127"/>
              <a:ea typeface="NanumGothic" panose="020D0604000000000000" pitchFamily="34" charset="-127"/>
              <a:cs typeface="Arial" panose="020B0604020202020204" pitchFamily="34" charset="0"/>
            </a:endParaRPr>
          </a:p>
        </p:txBody>
      </p:sp>
      <p:cxnSp>
        <p:nvCxnSpPr>
          <p:cNvPr id="45" name="Straight Arrow Connector 39">
            <a:extLst>
              <a:ext uri="{FF2B5EF4-FFF2-40B4-BE49-F238E27FC236}">
                <a16:creationId xmlns:a16="http://schemas.microsoft.com/office/drawing/2014/main" id="{1389585A-8180-4591-91A5-C8062243455C}"/>
              </a:ext>
            </a:extLst>
          </p:cNvPr>
          <p:cNvCxnSpPr>
            <a:cxnSpLocks/>
            <a:stCxn id="23" idx="3"/>
            <a:endCxn id="20" idx="1"/>
          </p:cNvCxnSpPr>
          <p:nvPr/>
        </p:nvCxnSpPr>
        <p:spPr>
          <a:xfrm>
            <a:off x="3706364" y="3886199"/>
            <a:ext cx="1072896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48" name="Straight Arrow Connector 40">
            <a:extLst>
              <a:ext uri="{FF2B5EF4-FFF2-40B4-BE49-F238E27FC236}">
                <a16:creationId xmlns:a16="http://schemas.microsoft.com/office/drawing/2014/main" id="{C456DFA6-7DFC-401C-9705-1E12ABDE2C9E}"/>
              </a:ext>
            </a:extLst>
          </p:cNvPr>
          <p:cNvCxnSpPr>
            <a:cxnSpLocks/>
            <a:stCxn id="20" idx="3"/>
            <a:endCxn id="22" idx="1"/>
          </p:cNvCxnSpPr>
          <p:nvPr/>
        </p:nvCxnSpPr>
        <p:spPr>
          <a:xfrm>
            <a:off x="7412732" y="3886199"/>
            <a:ext cx="1072896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Picture 41">
            <a:extLst>
              <a:ext uri="{FF2B5EF4-FFF2-40B4-BE49-F238E27FC236}">
                <a16:creationId xmlns:a16="http://schemas.microsoft.com/office/drawing/2014/main" id="{B9597EAA-BAD5-413D-B279-6C31D19B8E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60" y="2708909"/>
            <a:ext cx="1033272" cy="1033272"/>
          </a:xfrm>
          <a:prstGeom prst="rect">
            <a:avLst/>
          </a:prstGeom>
        </p:spPr>
      </p:pic>
      <p:sp>
        <p:nvSpPr>
          <p:cNvPr id="50" name="Rectangle 42">
            <a:extLst>
              <a:ext uri="{FF2B5EF4-FFF2-40B4-BE49-F238E27FC236}">
                <a16:creationId xmlns:a16="http://schemas.microsoft.com/office/drawing/2014/main" id="{E3163E9F-2BD7-4044-8017-2EBCB1C7B68E}"/>
              </a:ext>
            </a:extLst>
          </p:cNvPr>
          <p:cNvSpPr/>
          <p:nvPr/>
        </p:nvSpPr>
        <p:spPr>
          <a:xfrm>
            <a:off x="8485628" y="2569463"/>
            <a:ext cx="2633472" cy="263347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45">
            <a:extLst>
              <a:ext uri="{FF2B5EF4-FFF2-40B4-BE49-F238E27FC236}">
                <a16:creationId xmlns:a16="http://schemas.microsoft.com/office/drawing/2014/main" id="{40A03DAF-C4EA-4E83-A34D-354A3FAEF74B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9360" y="4025764"/>
            <a:ext cx="1033272" cy="1033272"/>
          </a:xfrm>
          <a:prstGeom prst="rect">
            <a:avLst/>
          </a:prstGeom>
        </p:spPr>
      </p:pic>
      <p:pic>
        <p:nvPicPr>
          <p:cNvPr id="52" name="Picture 48">
            <a:extLst>
              <a:ext uri="{FF2B5EF4-FFF2-40B4-BE49-F238E27FC236}">
                <a16:creationId xmlns:a16="http://schemas.microsoft.com/office/drawing/2014/main" id="{756198D7-81BE-4F7E-8CA6-BC52B8CC1BAC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4492" y="2763773"/>
            <a:ext cx="1033272" cy="1033272"/>
          </a:xfrm>
          <a:prstGeom prst="rect">
            <a:avLst/>
          </a:prstGeom>
        </p:spPr>
      </p:pic>
      <p:pic>
        <p:nvPicPr>
          <p:cNvPr id="53" name="Picture 49">
            <a:extLst>
              <a:ext uri="{FF2B5EF4-FFF2-40B4-BE49-F238E27FC236}">
                <a16:creationId xmlns:a16="http://schemas.microsoft.com/office/drawing/2014/main" id="{B3FAF958-65EC-4087-A098-2BBBC568F213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723" y="3995927"/>
            <a:ext cx="1033272" cy="1033272"/>
          </a:xfrm>
          <a:prstGeom prst="rect">
            <a:avLst/>
          </a:prstGeom>
        </p:spPr>
      </p:pic>
      <p:pic>
        <p:nvPicPr>
          <p:cNvPr id="54" name="Picture 50">
            <a:extLst>
              <a:ext uri="{FF2B5EF4-FFF2-40B4-BE49-F238E27FC236}">
                <a16:creationId xmlns:a16="http://schemas.microsoft.com/office/drawing/2014/main" id="{EA42E929-7D03-4DB2-82D8-DF7EBA1CA23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35431" y="2658617"/>
            <a:ext cx="1133856" cy="1133856"/>
          </a:xfrm>
          <a:prstGeom prst="rect">
            <a:avLst/>
          </a:prstGeom>
        </p:spPr>
      </p:pic>
      <p:pic>
        <p:nvPicPr>
          <p:cNvPr id="55" name="Picture 51">
            <a:extLst>
              <a:ext uri="{FF2B5EF4-FFF2-40B4-BE49-F238E27FC236}">
                <a16:creationId xmlns:a16="http://schemas.microsoft.com/office/drawing/2014/main" id="{4E07176F-1AB4-4EED-A3FF-37AED77A909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01492" y="2708909"/>
            <a:ext cx="1143000" cy="1143000"/>
          </a:xfrm>
          <a:prstGeom prst="rect">
            <a:avLst/>
          </a:prstGeom>
        </p:spPr>
      </p:pic>
      <p:sp>
        <p:nvSpPr>
          <p:cNvPr id="56" name="Rectangle 52">
            <a:extLst>
              <a:ext uri="{FF2B5EF4-FFF2-40B4-BE49-F238E27FC236}">
                <a16:creationId xmlns:a16="http://schemas.microsoft.com/office/drawing/2014/main" id="{AA700D3D-D47C-4D6B-A7F0-A05A267B606B}"/>
              </a:ext>
            </a:extLst>
          </p:cNvPr>
          <p:cNvSpPr/>
          <p:nvPr/>
        </p:nvSpPr>
        <p:spPr>
          <a:xfrm>
            <a:off x="4779260" y="2571928"/>
            <a:ext cx="2633472" cy="2633472"/>
          </a:xfrm>
          <a:prstGeom prst="rect">
            <a:avLst/>
          </a:pr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998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>
            <a:extLst>
              <a:ext uri="{FF2B5EF4-FFF2-40B4-BE49-F238E27FC236}">
                <a16:creationId xmlns:a16="http://schemas.microsoft.com/office/drawing/2014/main" id="{0A2ACD94-E876-4225-9FF7-69C2F710CEA2}"/>
              </a:ext>
            </a:extLst>
          </p:cNvPr>
          <p:cNvSpPr txBox="1"/>
          <p:nvPr/>
        </p:nvSpPr>
        <p:spPr>
          <a:xfrm>
            <a:off x="2603945" y="1263945"/>
            <a:ext cx="69841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rgbClr val="0D1E5D"/>
                </a:solidFill>
                <a:cs typeface="Arial" panose="020B0604020202020204" pitchFamily="34" charset="0"/>
              </a:rPr>
              <a:t>Requirement Analysis</a:t>
            </a:r>
            <a:endParaRPr lang="ko-KR" altLang="en-US" sz="2800" b="1" dirty="0">
              <a:solidFill>
                <a:srgbClr val="0D1E5D"/>
              </a:solidFill>
              <a:cs typeface="Arial" panose="020B06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AE51ACC-3D82-4FED-893A-A85442B6F683}"/>
              </a:ext>
            </a:extLst>
          </p:cNvPr>
          <p:cNvSpPr txBox="1"/>
          <p:nvPr/>
        </p:nvSpPr>
        <p:spPr>
          <a:xfrm>
            <a:off x="8235546" y="2521312"/>
            <a:ext cx="36026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D1E5D"/>
                </a:solidFill>
              </a:rPr>
              <a:t>HW</a:t>
            </a:r>
            <a:r>
              <a:rPr lang="ko-KR" altLang="en-US" sz="1600" dirty="0">
                <a:solidFill>
                  <a:srgbClr val="0D1E5D"/>
                </a:solidFill>
              </a:rPr>
              <a:t>적 사고예방 설계 지식 부족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D1E5D"/>
                </a:solidFill>
              </a:rPr>
              <a:t>Sensor</a:t>
            </a:r>
            <a:r>
              <a:rPr lang="ko-KR" altLang="en-US" sz="1600" dirty="0">
                <a:solidFill>
                  <a:srgbClr val="0D1E5D"/>
                </a:solidFill>
              </a:rPr>
              <a:t>에</a:t>
            </a:r>
            <a:r>
              <a:rPr lang="en-US" altLang="ko-KR" sz="1600" dirty="0">
                <a:solidFill>
                  <a:srgbClr val="0D1E5D"/>
                </a:solidFill>
              </a:rPr>
              <a:t> </a:t>
            </a:r>
            <a:r>
              <a:rPr lang="ko-KR" altLang="en-US" sz="1600" dirty="0">
                <a:solidFill>
                  <a:srgbClr val="0D1E5D"/>
                </a:solidFill>
              </a:rPr>
              <a:t>따라 값이 비싸질 수 있음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E5D"/>
                </a:solidFill>
              </a:rPr>
              <a:t>개발 경험과 시간 부족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  <a:endParaRPr lang="ko-KR" altLang="en-US" sz="1600" dirty="0">
              <a:solidFill>
                <a:srgbClr val="0D1E5D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0AF68DD-5E88-4446-AC0D-8A3CE3FCE721}"/>
              </a:ext>
            </a:extLst>
          </p:cNvPr>
          <p:cNvSpPr txBox="1"/>
          <p:nvPr/>
        </p:nvSpPr>
        <p:spPr>
          <a:xfrm>
            <a:off x="8235546" y="4132616"/>
            <a:ext cx="33087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E5D"/>
                </a:solidFill>
              </a:rPr>
              <a:t>경쟁사는 대기업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E5D"/>
                </a:solidFill>
              </a:rPr>
              <a:t>경쟁사의 제품을 사용 할 수 없음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0D1E5D"/>
                </a:solidFill>
              </a:rPr>
              <a:t>Test </a:t>
            </a:r>
            <a:r>
              <a:rPr lang="ko-KR" altLang="en-US" sz="1600" dirty="0">
                <a:solidFill>
                  <a:srgbClr val="0D1E5D"/>
                </a:solidFill>
              </a:rPr>
              <a:t>기업의 선별이 어려움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  <a:endParaRPr lang="ko-KR" altLang="en-US" sz="1600" dirty="0">
              <a:solidFill>
                <a:srgbClr val="0D1E5D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BB2A169-E097-49DB-8285-B59B5A4937A3}"/>
              </a:ext>
            </a:extLst>
          </p:cNvPr>
          <p:cNvSpPr txBox="1"/>
          <p:nvPr/>
        </p:nvSpPr>
        <p:spPr>
          <a:xfrm>
            <a:off x="850900" y="2521311"/>
            <a:ext cx="31055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E5D"/>
                </a:solidFill>
              </a:rPr>
              <a:t>개발 목표와 배경이 명확함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E5D"/>
                </a:solidFill>
              </a:rPr>
              <a:t>멘토님의 전폭적인 지지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E5D"/>
                </a:solidFill>
              </a:rPr>
              <a:t>구현이 어렵지 않음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  <a:endParaRPr lang="ko-KR" altLang="en-US" sz="1600" dirty="0">
              <a:solidFill>
                <a:srgbClr val="0D1E5D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E6D6FE-CDE3-48AF-A820-9470CEB68892}"/>
              </a:ext>
            </a:extLst>
          </p:cNvPr>
          <p:cNvSpPr txBox="1"/>
          <p:nvPr/>
        </p:nvSpPr>
        <p:spPr>
          <a:xfrm>
            <a:off x="850900" y="4230574"/>
            <a:ext cx="32198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50000"/>
              </a:lnSpc>
              <a:defRPr sz="11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E5D"/>
                </a:solidFill>
              </a:rPr>
              <a:t>경쟁사와의 명확한 차별성</a:t>
            </a:r>
            <a:r>
              <a:rPr lang="en-US" altLang="ko-KR" sz="1600" dirty="0">
                <a:solidFill>
                  <a:srgbClr val="0D1E5D"/>
                </a:solidFill>
              </a:rPr>
              <a:t>.</a:t>
            </a:r>
          </a:p>
          <a:p>
            <a:pPr marL="171450" indent="-171450" algn="l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solidFill>
                  <a:srgbClr val="0D1E5D"/>
                </a:solidFill>
              </a:rPr>
              <a:t>주제에 대한 정부의 지원과 관심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C079F25-9C80-42BF-801E-FEBC8A976EAC}"/>
              </a:ext>
            </a:extLst>
          </p:cNvPr>
          <p:cNvSpPr/>
          <p:nvPr/>
        </p:nvSpPr>
        <p:spPr>
          <a:xfrm>
            <a:off x="4281714" y="2365167"/>
            <a:ext cx="1708806" cy="1314659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19064EBD-CD83-4DBE-9A1A-ABB271A7B463}"/>
              </a:ext>
            </a:extLst>
          </p:cNvPr>
          <p:cNvSpPr/>
          <p:nvPr/>
        </p:nvSpPr>
        <p:spPr>
          <a:xfrm>
            <a:off x="6201480" y="2365167"/>
            <a:ext cx="1708806" cy="1314659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>
              <a:solidFill>
                <a:srgbClr val="0D1E5D"/>
              </a:solidFill>
              <a:latin typeface="+mj-lt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C65F2E25-B1DF-4D81-84B7-6867AE3716BF}"/>
              </a:ext>
            </a:extLst>
          </p:cNvPr>
          <p:cNvSpPr/>
          <p:nvPr/>
        </p:nvSpPr>
        <p:spPr>
          <a:xfrm>
            <a:off x="4281714" y="3890786"/>
            <a:ext cx="1708806" cy="1314659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>
              <a:solidFill>
                <a:srgbClr val="000334"/>
              </a:solidFill>
              <a:latin typeface="+mj-lt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3C95F7D-A39C-4725-A7A5-EFFACEE2C707}"/>
              </a:ext>
            </a:extLst>
          </p:cNvPr>
          <p:cNvSpPr/>
          <p:nvPr/>
        </p:nvSpPr>
        <p:spPr>
          <a:xfrm>
            <a:off x="6201480" y="3890786"/>
            <a:ext cx="1708806" cy="1314659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>
              <a:solidFill>
                <a:srgbClr val="000334"/>
              </a:solidFill>
              <a:latin typeface="+mj-lt"/>
            </a:endParaRPr>
          </a:p>
        </p:txBody>
      </p:sp>
      <p:pic>
        <p:nvPicPr>
          <p:cNvPr id="46" name="그래픽 45">
            <a:extLst>
              <a:ext uri="{FF2B5EF4-FFF2-40B4-BE49-F238E27FC236}">
                <a16:creationId xmlns:a16="http://schemas.microsoft.com/office/drawing/2014/main" id="{70D49338-059F-4A29-ACB7-0DED2F6806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50399" y="2666676"/>
            <a:ext cx="371436" cy="222862"/>
          </a:xfrm>
          <a:prstGeom prst="rect">
            <a:avLst/>
          </a:prstGeom>
        </p:spPr>
      </p:pic>
      <p:pic>
        <p:nvPicPr>
          <p:cNvPr id="47" name="그래픽 46">
            <a:extLst>
              <a:ext uri="{FF2B5EF4-FFF2-40B4-BE49-F238E27FC236}">
                <a16:creationId xmlns:a16="http://schemas.microsoft.com/office/drawing/2014/main" id="{4B6337CF-A511-479A-8063-1EC8B049B6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20816" y="2666676"/>
            <a:ext cx="270135" cy="270135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014AC88F-5AFA-4E9E-86D2-332E8EA7F9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50400" y="4160674"/>
            <a:ext cx="371435" cy="360823"/>
          </a:xfrm>
          <a:prstGeom prst="rect">
            <a:avLst/>
          </a:prstGeom>
        </p:spPr>
      </p:pic>
      <p:pic>
        <p:nvPicPr>
          <p:cNvPr id="49" name="그래픽 48">
            <a:extLst>
              <a:ext uri="{FF2B5EF4-FFF2-40B4-BE49-F238E27FC236}">
                <a16:creationId xmlns:a16="http://schemas.microsoft.com/office/drawing/2014/main" id="{AB72F1FA-6605-4582-9434-1E967163AD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20816" y="4209876"/>
            <a:ext cx="270135" cy="256629"/>
          </a:xfrm>
          <a:prstGeom prst="rect">
            <a:avLst/>
          </a:prstGeom>
        </p:spPr>
      </p:pic>
      <p:sp>
        <p:nvSpPr>
          <p:cNvPr id="50" name="직사각형 49">
            <a:extLst>
              <a:ext uri="{FF2B5EF4-FFF2-40B4-BE49-F238E27FC236}">
                <a16:creationId xmlns:a16="http://schemas.microsoft.com/office/drawing/2014/main" id="{34ED5475-BEB7-408A-9C8A-648781A08BA4}"/>
              </a:ext>
            </a:extLst>
          </p:cNvPr>
          <p:cNvSpPr/>
          <p:nvPr/>
        </p:nvSpPr>
        <p:spPr>
          <a:xfrm>
            <a:off x="4281714" y="4617421"/>
            <a:ext cx="1708806" cy="288147"/>
          </a:xfrm>
          <a:prstGeom prst="rect">
            <a:avLst/>
          </a:prstGeom>
        </p:spPr>
        <p:txBody>
          <a:bodyPr wrap="square" lIns="0" tIns="36000" rIns="0" bIns="3600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D1E5D"/>
                </a:solidFill>
                <a:latin typeface="+mj-lt"/>
              </a:rPr>
              <a:t>Opportunities</a:t>
            </a:r>
            <a:endParaRPr lang="ko-KR" altLang="en-US" sz="1400" dirty="0">
              <a:solidFill>
                <a:srgbClr val="0D1E5D"/>
              </a:solidFill>
              <a:latin typeface="+mj-lt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1C745FFA-ECB9-4460-9832-069D87C86B4D}"/>
              </a:ext>
            </a:extLst>
          </p:cNvPr>
          <p:cNvSpPr/>
          <p:nvPr/>
        </p:nvSpPr>
        <p:spPr>
          <a:xfrm>
            <a:off x="6201480" y="4617421"/>
            <a:ext cx="1708806" cy="288147"/>
          </a:xfrm>
          <a:prstGeom prst="rect">
            <a:avLst/>
          </a:prstGeom>
        </p:spPr>
        <p:txBody>
          <a:bodyPr wrap="square" lIns="0" tIns="36000" rIns="0" bIns="3600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D1E5D"/>
                </a:solidFill>
                <a:latin typeface="+mj-lt"/>
              </a:rPr>
              <a:t>Threats</a:t>
            </a:r>
            <a:endParaRPr lang="ko-KR" altLang="en-US" sz="1400" dirty="0">
              <a:solidFill>
                <a:srgbClr val="0D1E5D"/>
              </a:solidFill>
              <a:latin typeface="+mj-lt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0F10A6CE-B63B-44B1-916B-B76A69A675A1}"/>
              </a:ext>
            </a:extLst>
          </p:cNvPr>
          <p:cNvSpPr/>
          <p:nvPr/>
        </p:nvSpPr>
        <p:spPr>
          <a:xfrm>
            <a:off x="4281714" y="3087727"/>
            <a:ext cx="1708806" cy="288147"/>
          </a:xfrm>
          <a:prstGeom prst="rect">
            <a:avLst/>
          </a:prstGeom>
        </p:spPr>
        <p:txBody>
          <a:bodyPr wrap="square" lIns="0" tIns="36000" rIns="0" bIns="3600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D1E5D"/>
                </a:solidFill>
                <a:latin typeface="+mj-lt"/>
              </a:rPr>
              <a:t>Strengths</a:t>
            </a:r>
            <a:endParaRPr lang="ko-KR" altLang="en-US" sz="1400" dirty="0">
              <a:solidFill>
                <a:srgbClr val="0D1E5D"/>
              </a:solidFill>
              <a:latin typeface="+mj-lt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EC0AAD0E-15A6-4BA6-AB56-88AC09939903}"/>
              </a:ext>
            </a:extLst>
          </p:cNvPr>
          <p:cNvSpPr/>
          <p:nvPr/>
        </p:nvSpPr>
        <p:spPr>
          <a:xfrm>
            <a:off x="6201480" y="3087727"/>
            <a:ext cx="1708806" cy="288147"/>
          </a:xfrm>
          <a:prstGeom prst="rect">
            <a:avLst/>
          </a:prstGeom>
        </p:spPr>
        <p:txBody>
          <a:bodyPr wrap="square" lIns="0" tIns="36000" rIns="0" bIns="36000" anchor="ctr" anchorCtr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0D1E5D"/>
                </a:solidFill>
                <a:latin typeface="+mj-lt"/>
              </a:rPr>
              <a:t>Weakness</a:t>
            </a:r>
            <a:endParaRPr lang="ko-KR" altLang="en-US" sz="1400" dirty="0">
              <a:solidFill>
                <a:srgbClr val="0D1E5D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6887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111ABCCD-86D4-4E99-AFFA-816B86A0FB7F}"/>
              </a:ext>
            </a:extLst>
          </p:cNvPr>
          <p:cNvSpPr txBox="1"/>
          <p:nvPr/>
        </p:nvSpPr>
        <p:spPr>
          <a:xfrm>
            <a:off x="1895277" y="1063215"/>
            <a:ext cx="840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D1E5D"/>
                </a:solidFill>
                <a:latin typeface="+mj-lt"/>
                <a:cs typeface="Arial" panose="020B0604020202020204" pitchFamily="34" charset="0"/>
              </a:rPr>
              <a:t>Structure Design</a:t>
            </a:r>
            <a:endParaRPr lang="ko-KR" altLang="en-US" sz="2800" dirty="0">
              <a:solidFill>
                <a:srgbClr val="0D1E5D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7E6ACF-EDAE-4A2C-B6A8-DCB694E4D8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4126" y="1623760"/>
            <a:ext cx="8044906" cy="417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663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Box 85">
            <a:extLst>
              <a:ext uri="{FF2B5EF4-FFF2-40B4-BE49-F238E27FC236}">
                <a16:creationId xmlns:a16="http://schemas.microsoft.com/office/drawing/2014/main" id="{111ABCCD-86D4-4E99-AFFA-816B86A0FB7F}"/>
              </a:ext>
            </a:extLst>
          </p:cNvPr>
          <p:cNvSpPr txBox="1"/>
          <p:nvPr/>
        </p:nvSpPr>
        <p:spPr>
          <a:xfrm>
            <a:off x="1895277" y="1063215"/>
            <a:ext cx="84014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dirty="0">
                <a:solidFill>
                  <a:srgbClr val="0D1E5D"/>
                </a:solidFill>
                <a:latin typeface="+mj-lt"/>
                <a:cs typeface="Arial" panose="020B0604020202020204" pitchFamily="34" charset="0"/>
              </a:rPr>
              <a:t>DB Design</a:t>
            </a:r>
            <a:endParaRPr lang="ko-KR" altLang="en-US" sz="2800" dirty="0">
              <a:solidFill>
                <a:srgbClr val="0D1E5D"/>
              </a:solidFill>
              <a:latin typeface="+mj-lt"/>
              <a:cs typeface="Arial" panose="020B0604020202020204" pitchFamily="34" charset="0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62F44AB4-3FEB-461A-91C4-BF49A8EC2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7900" y="1710768"/>
            <a:ext cx="5313460" cy="4200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6910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0F190866-D5B8-44FA-AD12-545373FDFA80}"/>
              </a:ext>
            </a:extLst>
          </p:cNvPr>
          <p:cNvSpPr txBox="1"/>
          <p:nvPr/>
        </p:nvSpPr>
        <p:spPr>
          <a:xfrm>
            <a:off x="1686666" y="1244966"/>
            <a:ext cx="896397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solidFill>
                  <a:srgbClr val="0D1E5D"/>
                </a:solidFill>
                <a:latin typeface="+mj-lt"/>
                <a:cs typeface="Arial" panose="020B0604020202020204" pitchFamily="34" charset="0"/>
              </a:rPr>
              <a:t>Chap 2. Progress</a:t>
            </a:r>
            <a:endParaRPr lang="ko-KR" altLang="en-US" sz="3200" dirty="0">
              <a:solidFill>
                <a:srgbClr val="0D1E5D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0A3DC35-D4AB-4B6E-99B1-D3E23583346B}"/>
              </a:ext>
            </a:extLst>
          </p:cNvPr>
          <p:cNvSpPr/>
          <p:nvPr/>
        </p:nvSpPr>
        <p:spPr>
          <a:xfrm>
            <a:off x="3570145" y="2441238"/>
            <a:ext cx="2449125" cy="3171796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C4496D71-636D-46C8-AE47-E22459BAC91A}"/>
              </a:ext>
            </a:extLst>
          </p:cNvPr>
          <p:cNvSpPr/>
          <p:nvPr/>
        </p:nvSpPr>
        <p:spPr>
          <a:xfrm>
            <a:off x="3673012" y="3330799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rgbClr val="0D1E5D"/>
                </a:solidFill>
              </a:rPr>
              <a:t>Arudino</a:t>
            </a:r>
            <a:endParaRPr lang="en-US" altLang="ko-KR" dirty="0">
              <a:solidFill>
                <a:srgbClr val="0D1E5D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5EF3FC2-099E-4E3D-8142-19411128883A}"/>
              </a:ext>
            </a:extLst>
          </p:cNvPr>
          <p:cNvSpPr/>
          <p:nvPr/>
        </p:nvSpPr>
        <p:spPr>
          <a:xfrm>
            <a:off x="3673040" y="2842414"/>
            <a:ext cx="223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</a:rPr>
              <a:t>02.</a:t>
            </a: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DCD342B-0800-4EFF-8E55-0273D493DE48}"/>
              </a:ext>
            </a:extLst>
          </p:cNvPr>
          <p:cNvSpPr/>
          <p:nvPr/>
        </p:nvSpPr>
        <p:spPr>
          <a:xfrm>
            <a:off x="6168652" y="2441238"/>
            <a:ext cx="2449125" cy="3171796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C08D5D8-8192-42E2-84B1-354EDD643625}"/>
              </a:ext>
            </a:extLst>
          </p:cNvPr>
          <p:cNvSpPr/>
          <p:nvPr/>
        </p:nvSpPr>
        <p:spPr>
          <a:xfrm>
            <a:off x="6286851" y="3330799"/>
            <a:ext cx="222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D1E5D"/>
                </a:solidFill>
              </a:rPr>
              <a:t>Android app (phone)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4A3FB8A-0720-4BA9-9FCF-D8CB6130D4E8}"/>
              </a:ext>
            </a:extLst>
          </p:cNvPr>
          <p:cNvSpPr/>
          <p:nvPr/>
        </p:nvSpPr>
        <p:spPr>
          <a:xfrm>
            <a:off x="6286878" y="2842414"/>
            <a:ext cx="223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</a:rPr>
              <a:t>03.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09AC3AA-FBC8-4532-8A19-EC78319CEA4A}"/>
              </a:ext>
            </a:extLst>
          </p:cNvPr>
          <p:cNvSpPr/>
          <p:nvPr/>
        </p:nvSpPr>
        <p:spPr>
          <a:xfrm>
            <a:off x="971638" y="2441238"/>
            <a:ext cx="2449125" cy="3171796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887B6800-3E10-4C73-A59F-BF4939BE02A0}"/>
              </a:ext>
            </a:extLst>
          </p:cNvPr>
          <p:cNvSpPr/>
          <p:nvPr/>
        </p:nvSpPr>
        <p:spPr>
          <a:xfrm>
            <a:off x="1087722" y="3330799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D1E5D"/>
                </a:solidFill>
              </a:rPr>
              <a:t>Server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F172D84-8773-4DB2-863A-6641A98F1AAB}"/>
              </a:ext>
            </a:extLst>
          </p:cNvPr>
          <p:cNvSpPr/>
          <p:nvPr/>
        </p:nvSpPr>
        <p:spPr>
          <a:xfrm>
            <a:off x="1087749" y="2842414"/>
            <a:ext cx="223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</a:rPr>
              <a:t>01.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9C249F28-EF80-48A5-8DD8-F0EDAFD79AA2}"/>
              </a:ext>
            </a:extLst>
          </p:cNvPr>
          <p:cNvSpPr/>
          <p:nvPr/>
        </p:nvSpPr>
        <p:spPr>
          <a:xfrm>
            <a:off x="8767160" y="2441238"/>
            <a:ext cx="2449125" cy="3171796"/>
          </a:xfrm>
          <a:prstGeom prst="rect">
            <a:avLst/>
          </a:prstGeom>
          <a:solidFill>
            <a:srgbClr val="F3F6FC"/>
          </a:solidFill>
          <a:ln w="69850" cap="rnd">
            <a:noFill/>
            <a:prstDash val="solid"/>
            <a:round/>
          </a:ln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rmAutofit/>
          </a:bodyPr>
          <a:lstStyle/>
          <a:p>
            <a:pPr algn="ctr"/>
            <a:endParaRPr lang="ko-KR" altLang="en-US" sz="24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B2BDB4F-0D34-41C8-BAF6-519C37E72D74}"/>
              </a:ext>
            </a:extLst>
          </p:cNvPr>
          <p:cNvSpPr/>
          <p:nvPr/>
        </p:nvSpPr>
        <p:spPr>
          <a:xfrm>
            <a:off x="8867914" y="3330799"/>
            <a:ext cx="22294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D1E5D"/>
                </a:solidFill>
              </a:rPr>
              <a:t>Android app</a:t>
            </a:r>
          </a:p>
          <a:p>
            <a:r>
              <a:rPr lang="en-US" altLang="ko-KR" dirty="0">
                <a:solidFill>
                  <a:srgbClr val="0D1E5D"/>
                </a:solidFill>
              </a:rPr>
              <a:t>(wearable)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8C7DA3B1-B055-4DB9-8F4B-3B0FCF4DCF7C}"/>
              </a:ext>
            </a:extLst>
          </p:cNvPr>
          <p:cNvSpPr/>
          <p:nvPr/>
        </p:nvSpPr>
        <p:spPr>
          <a:xfrm>
            <a:off x="8867942" y="2842414"/>
            <a:ext cx="22301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0D1E5D"/>
                </a:solidFill>
              </a:rPr>
              <a:t>04.</a:t>
            </a:r>
          </a:p>
        </p:txBody>
      </p:sp>
    </p:spTree>
    <p:extLst>
      <p:ext uri="{BB962C8B-B14F-4D97-AF65-F5344CB8AC3E}">
        <p14:creationId xmlns:p14="http://schemas.microsoft.com/office/powerpoint/2010/main" val="3621902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857FC88-2889-4098-82AB-A393178728F5}"/>
              </a:ext>
            </a:extLst>
          </p:cNvPr>
          <p:cNvSpPr txBox="1"/>
          <p:nvPr/>
        </p:nvSpPr>
        <p:spPr>
          <a:xfrm>
            <a:off x="2476812" y="2830981"/>
            <a:ext cx="48700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285750" indent="-285750">
              <a:lnSpc>
                <a:spcPct val="100000"/>
              </a:lnSpc>
              <a:buFont typeface="Arial" panose="020B0604020202020204" pitchFamily="34" charset="0"/>
              <a:buChar char="•"/>
              <a:defRPr sz="1600">
                <a:solidFill>
                  <a:srgbClr val="000334"/>
                </a:solidFill>
              </a:defRPr>
            </a:lvl1pPr>
          </a:lstStyle>
          <a:p>
            <a:r>
              <a:rPr lang="ko-KR" altLang="en-US" dirty="0">
                <a:solidFill>
                  <a:srgbClr val="0D1E5D"/>
                </a:solidFill>
              </a:rPr>
              <a:t>홈페이지 서버 개발</a:t>
            </a:r>
            <a:r>
              <a:rPr lang="en-US" altLang="ko-KR" dirty="0">
                <a:solidFill>
                  <a:srgbClr val="0D1E5D"/>
                </a:solidFill>
              </a:rPr>
              <a:t>, </a:t>
            </a:r>
            <a:r>
              <a:rPr lang="ko-KR" altLang="en-US" dirty="0">
                <a:solidFill>
                  <a:srgbClr val="0D1E5D"/>
                </a:solidFill>
              </a:rPr>
              <a:t>연동 완료</a:t>
            </a:r>
            <a:endParaRPr lang="en-US" altLang="ko-KR" dirty="0">
              <a:solidFill>
                <a:srgbClr val="0D1E5D"/>
              </a:solidFill>
            </a:endParaRPr>
          </a:p>
          <a:p>
            <a:pPr marL="0" indent="0">
              <a:buNone/>
            </a:pPr>
            <a:endParaRPr lang="en-US" altLang="ko-KR" dirty="0">
              <a:solidFill>
                <a:srgbClr val="0D1E5D"/>
              </a:solidFill>
            </a:endParaRPr>
          </a:p>
          <a:p>
            <a:r>
              <a:rPr lang="en-US" altLang="ko-KR" dirty="0">
                <a:solidFill>
                  <a:srgbClr val="0D1E5D"/>
                </a:solidFill>
              </a:rPr>
              <a:t>DB</a:t>
            </a:r>
            <a:r>
              <a:rPr lang="ko-KR" altLang="en-US" dirty="0">
                <a:solidFill>
                  <a:srgbClr val="0D1E5D"/>
                </a:solidFill>
              </a:rPr>
              <a:t>와 연동 완료</a:t>
            </a:r>
            <a:endParaRPr lang="en-US" altLang="ko-KR" dirty="0">
              <a:solidFill>
                <a:srgbClr val="0D1E5D"/>
              </a:solidFill>
            </a:endParaRPr>
          </a:p>
          <a:p>
            <a:endParaRPr lang="en-US" altLang="ko-KR" dirty="0">
              <a:solidFill>
                <a:srgbClr val="0D1E5D"/>
              </a:solidFill>
            </a:endParaRPr>
          </a:p>
          <a:p>
            <a:r>
              <a:rPr lang="ko-KR" altLang="en-US" dirty="0">
                <a:solidFill>
                  <a:srgbClr val="0D1E5D"/>
                </a:solidFill>
              </a:rPr>
              <a:t>홈페이지 </a:t>
            </a:r>
            <a:r>
              <a:rPr lang="ko-KR" altLang="en-US" dirty="0" err="1">
                <a:solidFill>
                  <a:srgbClr val="0D1E5D"/>
                </a:solidFill>
              </a:rPr>
              <a:t>접속시</a:t>
            </a:r>
            <a:r>
              <a:rPr lang="ko-KR" altLang="en-US" dirty="0">
                <a:solidFill>
                  <a:srgbClr val="0D1E5D"/>
                </a:solidFill>
              </a:rPr>
              <a:t> </a:t>
            </a:r>
            <a:r>
              <a:rPr lang="en-US" altLang="ko-KR" dirty="0">
                <a:solidFill>
                  <a:srgbClr val="0D1E5D"/>
                </a:solidFill>
              </a:rPr>
              <a:t>chart </a:t>
            </a:r>
            <a:r>
              <a:rPr lang="ko-KR" altLang="en-US" dirty="0">
                <a:solidFill>
                  <a:srgbClr val="0D1E5D"/>
                </a:solidFill>
              </a:rPr>
              <a:t>보여줌</a:t>
            </a:r>
            <a:endParaRPr lang="en-US" altLang="ko-KR" dirty="0">
              <a:solidFill>
                <a:srgbClr val="0D1E5D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1ED20E7-1B0B-4D7A-BC31-1D1709C9A107}"/>
              </a:ext>
            </a:extLst>
          </p:cNvPr>
          <p:cNvSpPr/>
          <p:nvPr/>
        </p:nvSpPr>
        <p:spPr>
          <a:xfrm>
            <a:off x="2391086" y="2162022"/>
            <a:ext cx="4955760" cy="46166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US" altLang="ko-KR" sz="2400" dirty="0">
                <a:solidFill>
                  <a:srgbClr val="0D1E5D"/>
                </a:solidFill>
              </a:rPr>
              <a:t>Server</a:t>
            </a:r>
            <a:endParaRPr lang="ko-KR" altLang="en-US" sz="2400" dirty="0">
              <a:solidFill>
                <a:srgbClr val="0D1E5D"/>
              </a:solidFill>
              <a:cs typeface="Arial" panose="020B0604020202020204" pitchFamily="34" charset="0"/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C7B807D1-60D4-400B-B418-CDF5997ABD30}"/>
              </a:ext>
            </a:extLst>
          </p:cNvPr>
          <p:cNvSpPr/>
          <p:nvPr/>
        </p:nvSpPr>
        <p:spPr>
          <a:xfrm>
            <a:off x="872900" y="2030916"/>
            <a:ext cx="1249610" cy="1249610"/>
          </a:xfrm>
          <a:prstGeom prst="ellipse">
            <a:avLst/>
          </a:prstGeom>
          <a:solidFill>
            <a:srgbClr val="0D1E5D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algn="ctr">
              <a:lnSpc>
                <a:spcPct val="100000"/>
              </a:lnSpc>
            </a:pPr>
            <a:endParaRPr lang="en-US" altLang="ko-KR" sz="1400" b="1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959A57-E07E-4716-8627-B80CFD8847A2}"/>
              </a:ext>
            </a:extLst>
          </p:cNvPr>
          <p:cNvSpPr txBox="1"/>
          <p:nvPr/>
        </p:nvSpPr>
        <p:spPr>
          <a:xfrm>
            <a:off x="8263632" y="4767959"/>
            <a:ext cx="2531368" cy="36933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>
            <a:defPPr>
              <a:defRPr lang="ko-KR"/>
            </a:defPPr>
            <a:lvl1pPr algn="ctr">
              <a:defRPr>
                <a:solidFill>
                  <a:srgbClr val="000334"/>
                </a:solidFill>
                <a:latin typeface="+mj-lt"/>
              </a:defRPr>
            </a:lvl1pPr>
          </a:lstStyle>
          <a:p>
            <a:r>
              <a:rPr lang="ko-KR" altLang="en-US" dirty="0">
                <a:solidFill>
                  <a:srgbClr val="0D1E5D"/>
                </a:solidFill>
              </a:rPr>
              <a:t>홈페이지 접속 화면</a:t>
            </a:r>
          </a:p>
        </p:txBody>
      </p:sp>
      <p:pic>
        <p:nvPicPr>
          <p:cNvPr id="8" name="그림 개체 틀 7">
            <a:extLst>
              <a:ext uri="{FF2B5EF4-FFF2-40B4-BE49-F238E27FC236}">
                <a16:creationId xmlns:a16="http://schemas.microsoft.com/office/drawing/2014/main" id="{A93265A7-DBB8-4661-97D9-6FE639FD50D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70" r="2407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04733372"/>
      </p:ext>
    </p:extLst>
  </p:cSld>
  <p:clrMapOvr>
    <a:masterClrMapping/>
  </p:clrMapOvr>
</p:sld>
</file>

<file path=ppt/theme/theme1.xml><?xml version="1.0" encoding="utf-8"?>
<a:theme xmlns:a="http://schemas.openxmlformats.org/drawingml/2006/main" name="PPTMON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oppins - Poppins Light">
      <a:majorFont>
        <a:latin typeface="Poppins"/>
        <a:ea typeface="Arial Unicode MS"/>
        <a:cs typeface=""/>
      </a:majorFont>
      <a:minorFont>
        <a:latin typeface="Poppins Light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263FFF"/>
        </a:solidFill>
        <a:ln w="12700" cap="rnd">
          <a:noFill/>
          <a:prstDash val="solid"/>
          <a:round/>
        </a:ln>
        <a:effectLst/>
      </a:spPr>
      <a:bodyPr rot="0" spcFirstLastPara="0" vertOverflow="overflow" horzOverflow="overflow" vert="horz" wrap="square" lIns="0" tIns="0" rIns="0" bIns="0" numCol="1" spcCol="0" rtlCol="0" fromWordArt="0" anchor="ctr" anchorCtr="0" forceAA="0" compatLnSpc="1">
        <a:prstTxWarp prst="textNoShape">
          <a:avLst/>
        </a:prstTxWarp>
        <a:normAutofit/>
      </a:bodyPr>
      <a:lstStyle>
        <a:defPPr algn="ctr">
          <a:defRPr sz="2400" dirty="0" smtClean="0">
            <a:solidFill>
              <a:schemeClr val="bg1"/>
            </a:solidFill>
            <a:latin typeface="+mj-lt"/>
          </a:defRPr>
        </a:defPPr>
      </a:lstStyle>
    </a:spDef>
    <a:lnDef>
      <a:spPr>
        <a:ln w="12700">
          <a:solidFill>
            <a:srgbClr val="FF9999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3543</TotalTime>
  <Words>316</Words>
  <Application>Microsoft Office PowerPoint</Application>
  <PresentationFormat>와이드스크린</PresentationFormat>
  <Paragraphs>92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4" baseType="lpstr">
      <vt:lpstr>NanumGothic</vt:lpstr>
      <vt:lpstr>Arial</vt:lpstr>
      <vt:lpstr>Poppins Light</vt:lpstr>
      <vt:lpstr>Wingdings</vt:lpstr>
      <vt:lpstr>맑은 고딕</vt:lpstr>
      <vt:lpstr>Poppins</vt:lpstr>
      <vt:lpstr>PPTMON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</dc:creator>
  <cp:lastModifiedBy>이창환</cp:lastModifiedBy>
  <cp:revision>313</cp:revision>
  <dcterms:created xsi:type="dcterms:W3CDTF">2019-04-06T05:20:47Z</dcterms:created>
  <dcterms:modified xsi:type="dcterms:W3CDTF">2021-11-01T10:05:27Z</dcterms:modified>
</cp:coreProperties>
</file>